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Montserrat"/>
      <p:regular r:id="rId21"/>
      <p:bold r:id="rId22"/>
      <p:italic r:id="rId23"/>
      <p:boldItalic r:id="rId24"/>
    </p:embeddedFont>
    <p:embeddedFont>
      <p:font typeface="Bebas Neue"/>
      <p:regular r:id="rId25"/>
    </p:embeddedFont>
    <p:embeddedFont>
      <p:font typeface="Advent Pro Medium"/>
      <p:regular r:id="rId26"/>
      <p:bold r:id="rId27"/>
      <p:italic r:id="rId28"/>
      <p:boldItalic r:id="rId29"/>
    </p:embeddedFont>
    <p:embeddedFont>
      <p:font typeface="Caveat Brush"/>
      <p:regular r:id="rId30"/>
    </p:embeddedFont>
    <p:embeddedFont>
      <p:font typeface="Advent Pr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dventProMedium-regular.fntdata"/><Relationship Id="rId25" Type="http://schemas.openxmlformats.org/officeDocument/2006/relationships/font" Target="fonts/BebasNeue-regular.fntdata"/><Relationship Id="rId28" Type="http://schemas.openxmlformats.org/officeDocument/2006/relationships/font" Target="fonts/AdventProMedium-italic.fntdata"/><Relationship Id="rId27" Type="http://schemas.openxmlformats.org/officeDocument/2006/relationships/font" Target="fonts/AdventProMedium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dventProMedium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dventPro-regular.fntdata"/><Relationship Id="rId30" Type="http://schemas.openxmlformats.org/officeDocument/2006/relationships/font" Target="fonts/CaveatBrush-regular.fntdata"/><Relationship Id="rId11" Type="http://schemas.openxmlformats.org/officeDocument/2006/relationships/slide" Target="slides/slide7.xml"/><Relationship Id="rId33" Type="http://schemas.openxmlformats.org/officeDocument/2006/relationships/font" Target="fonts/AdventPro-italic.fntdata"/><Relationship Id="rId10" Type="http://schemas.openxmlformats.org/officeDocument/2006/relationships/slide" Target="slides/slide6.xml"/><Relationship Id="rId32" Type="http://schemas.openxmlformats.org/officeDocument/2006/relationships/font" Target="fonts/AdventPro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AdventPro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362d286f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362d286f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485f08e2f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485f08e2f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47cca1ff06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47cca1ff06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47cca1ff06_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47cca1ff06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487af24aa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487af24aa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487af24aa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487af24aa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47cca1ff06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47cca1ff06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47cca1ff06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47cca1ff06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85f08e2f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485f08e2f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7cca1ff0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47cca1ff0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7cca1ff06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47cca1ff06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8143cb2a1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48143cb2a1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8143cb2a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48143cb2a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47cca1ff06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47cca1ff06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47cca1ff06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47cca1ff06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85f08e2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485f08e2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6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040600" y="1554575"/>
            <a:ext cx="5063400" cy="21804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392525" y="3880700"/>
            <a:ext cx="43590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hasCustomPrompt="1" type="title"/>
          </p:nvPr>
        </p:nvSpPr>
        <p:spPr>
          <a:xfrm>
            <a:off x="1284000" y="1642055"/>
            <a:ext cx="6576000" cy="1371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/>
          <p:nvPr>
            <p:ph idx="1" type="subTitle"/>
          </p:nvPr>
        </p:nvSpPr>
        <p:spPr>
          <a:xfrm>
            <a:off x="1284000" y="3013655"/>
            <a:ext cx="65760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 b="32624" l="40926" r="4627" t="4624"/>
          <a:stretch/>
        </p:blipFill>
        <p:spPr>
          <a:xfrm>
            <a:off x="0" y="3104650"/>
            <a:ext cx="3144850" cy="20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>
            <p:ph type="title"/>
          </p:nvPr>
        </p:nvSpPr>
        <p:spPr>
          <a:xfrm>
            <a:off x="2895938" y="1615618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9" name="Google Shape;69;p13"/>
          <p:cNvSpPr txBox="1"/>
          <p:nvPr>
            <p:ph hasCustomPrompt="1" idx="2" type="title"/>
          </p:nvPr>
        </p:nvSpPr>
        <p:spPr>
          <a:xfrm>
            <a:off x="1682222" y="1499178"/>
            <a:ext cx="1041300" cy="80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/>
          <p:nvPr>
            <p:ph idx="1" type="subTitle"/>
          </p:nvPr>
        </p:nvSpPr>
        <p:spPr>
          <a:xfrm>
            <a:off x="2895938" y="2021700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3" type="title"/>
          </p:nvPr>
        </p:nvSpPr>
        <p:spPr>
          <a:xfrm>
            <a:off x="6412188" y="1615618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2" name="Google Shape;72;p13"/>
          <p:cNvSpPr txBox="1"/>
          <p:nvPr>
            <p:ph hasCustomPrompt="1" idx="4" type="title"/>
          </p:nvPr>
        </p:nvSpPr>
        <p:spPr>
          <a:xfrm>
            <a:off x="5198400" y="1499178"/>
            <a:ext cx="1041300" cy="80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/>
          <p:nvPr>
            <p:ph idx="5" type="subTitle"/>
          </p:nvPr>
        </p:nvSpPr>
        <p:spPr>
          <a:xfrm>
            <a:off x="6412188" y="2021700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6" type="title"/>
          </p:nvPr>
        </p:nvSpPr>
        <p:spPr>
          <a:xfrm>
            <a:off x="2895938" y="3115756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3"/>
          <p:cNvSpPr txBox="1"/>
          <p:nvPr>
            <p:ph hasCustomPrompt="1" idx="7" type="title"/>
          </p:nvPr>
        </p:nvSpPr>
        <p:spPr>
          <a:xfrm>
            <a:off x="1682222" y="2954903"/>
            <a:ext cx="1041300" cy="80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/>
          <p:nvPr>
            <p:ph idx="8" type="subTitle"/>
          </p:nvPr>
        </p:nvSpPr>
        <p:spPr>
          <a:xfrm>
            <a:off x="2895938" y="3521838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9" type="title"/>
          </p:nvPr>
        </p:nvSpPr>
        <p:spPr>
          <a:xfrm>
            <a:off x="6412188" y="3115756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3"/>
          <p:cNvSpPr txBox="1"/>
          <p:nvPr>
            <p:ph hasCustomPrompt="1" idx="13" type="title"/>
          </p:nvPr>
        </p:nvSpPr>
        <p:spPr>
          <a:xfrm>
            <a:off x="5198400" y="2954903"/>
            <a:ext cx="1041300" cy="80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/>
          <p:nvPr>
            <p:ph idx="14" type="subTitle"/>
          </p:nvPr>
        </p:nvSpPr>
        <p:spPr>
          <a:xfrm>
            <a:off x="6412188" y="3521838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5" type="title"/>
          </p:nvPr>
        </p:nvSpPr>
        <p:spPr>
          <a:xfrm>
            <a:off x="720000" y="421102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1" name="Google Shape;81;p13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82" name="Google Shape;82;p13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 rotWithShape="1">
          <a:blip r:embed="rId3">
            <a:alphaModFix/>
          </a:blip>
          <a:srcRect b="32624" l="40926" r="4627" t="4624"/>
          <a:stretch/>
        </p:blipFill>
        <p:spPr>
          <a:xfrm flipH="1">
            <a:off x="6619201" y="3506625"/>
            <a:ext cx="2524800" cy="16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 b="32624" l="0" r="49726" t="4624"/>
          <a:stretch/>
        </p:blipFill>
        <p:spPr>
          <a:xfrm flipH="1">
            <a:off x="-7173" y="3506625"/>
            <a:ext cx="2331398" cy="16368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>
            <p:ph idx="1" type="subTitle"/>
          </p:nvPr>
        </p:nvSpPr>
        <p:spPr>
          <a:xfrm>
            <a:off x="2143050" y="4222500"/>
            <a:ext cx="48579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90" name="Google Shape;90;p14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91" name="Google Shape;91;p14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720000" y="3115538"/>
            <a:ext cx="23364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6" name="Google Shape;96;p15"/>
          <p:cNvSpPr txBox="1"/>
          <p:nvPr>
            <p:ph idx="1" type="subTitle"/>
          </p:nvPr>
        </p:nvSpPr>
        <p:spPr>
          <a:xfrm>
            <a:off x="720000" y="3481238"/>
            <a:ext cx="23364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2" type="title"/>
          </p:nvPr>
        </p:nvSpPr>
        <p:spPr>
          <a:xfrm>
            <a:off x="3403800" y="3115538"/>
            <a:ext cx="23364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8" name="Google Shape;98;p15"/>
          <p:cNvSpPr txBox="1"/>
          <p:nvPr>
            <p:ph idx="3" type="subTitle"/>
          </p:nvPr>
        </p:nvSpPr>
        <p:spPr>
          <a:xfrm>
            <a:off x="3403800" y="3481238"/>
            <a:ext cx="23364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4" type="title"/>
          </p:nvPr>
        </p:nvSpPr>
        <p:spPr>
          <a:xfrm>
            <a:off x="6087600" y="3115538"/>
            <a:ext cx="23364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0" name="Google Shape;100;p15"/>
          <p:cNvSpPr txBox="1"/>
          <p:nvPr>
            <p:ph idx="5" type="subTitle"/>
          </p:nvPr>
        </p:nvSpPr>
        <p:spPr>
          <a:xfrm>
            <a:off x="6087600" y="3481238"/>
            <a:ext cx="23364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6"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02" name="Google Shape;102;p15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103" name="Google Shape;103;p15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2069821" y="1677375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8" name="Google Shape;108;p16"/>
          <p:cNvSpPr txBox="1"/>
          <p:nvPr>
            <p:ph idx="1" type="subTitle"/>
          </p:nvPr>
        </p:nvSpPr>
        <p:spPr>
          <a:xfrm>
            <a:off x="2069821" y="2043075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6"/>
          <p:cNvSpPr txBox="1"/>
          <p:nvPr>
            <p:ph idx="2" type="title"/>
          </p:nvPr>
        </p:nvSpPr>
        <p:spPr>
          <a:xfrm>
            <a:off x="5921837" y="1686488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0" name="Google Shape;110;p16"/>
          <p:cNvSpPr txBox="1"/>
          <p:nvPr>
            <p:ph idx="3" type="subTitle"/>
          </p:nvPr>
        </p:nvSpPr>
        <p:spPr>
          <a:xfrm>
            <a:off x="5921831" y="2052188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idx="4" type="title"/>
          </p:nvPr>
        </p:nvSpPr>
        <p:spPr>
          <a:xfrm>
            <a:off x="2069836" y="3409800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2" name="Google Shape;112;p16"/>
          <p:cNvSpPr txBox="1"/>
          <p:nvPr>
            <p:ph idx="5" type="subTitle"/>
          </p:nvPr>
        </p:nvSpPr>
        <p:spPr>
          <a:xfrm>
            <a:off x="2069833" y="3775500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6" type="title"/>
          </p:nvPr>
        </p:nvSpPr>
        <p:spPr>
          <a:xfrm>
            <a:off x="5921834" y="3377775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4" name="Google Shape;114;p16"/>
          <p:cNvSpPr txBox="1"/>
          <p:nvPr>
            <p:ph idx="7" type="subTitle"/>
          </p:nvPr>
        </p:nvSpPr>
        <p:spPr>
          <a:xfrm>
            <a:off x="5921834" y="3743475"/>
            <a:ext cx="201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8"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16" name="Google Shape;116;p16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117" name="Google Shape;117;p16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720000" y="203693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2" name="Google Shape;122;p17"/>
          <p:cNvSpPr txBox="1"/>
          <p:nvPr>
            <p:ph idx="1" type="subTitle"/>
          </p:nvPr>
        </p:nvSpPr>
        <p:spPr>
          <a:xfrm>
            <a:off x="720000" y="232545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7"/>
          <p:cNvSpPr txBox="1"/>
          <p:nvPr>
            <p:ph idx="2" type="title"/>
          </p:nvPr>
        </p:nvSpPr>
        <p:spPr>
          <a:xfrm>
            <a:off x="3657600" y="203693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4" name="Google Shape;124;p17"/>
          <p:cNvSpPr txBox="1"/>
          <p:nvPr>
            <p:ph idx="3" type="subTitle"/>
          </p:nvPr>
        </p:nvSpPr>
        <p:spPr>
          <a:xfrm>
            <a:off x="3657600" y="232545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7"/>
          <p:cNvSpPr txBox="1"/>
          <p:nvPr>
            <p:ph idx="4" type="title"/>
          </p:nvPr>
        </p:nvSpPr>
        <p:spPr>
          <a:xfrm>
            <a:off x="720000" y="390508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6" name="Google Shape;126;p17"/>
          <p:cNvSpPr txBox="1"/>
          <p:nvPr>
            <p:ph idx="5" type="subTitle"/>
          </p:nvPr>
        </p:nvSpPr>
        <p:spPr>
          <a:xfrm>
            <a:off x="720000" y="419360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7"/>
          <p:cNvSpPr txBox="1"/>
          <p:nvPr>
            <p:ph idx="6" type="title"/>
          </p:nvPr>
        </p:nvSpPr>
        <p:spPr>
          <a:xfrm>
            <a:off x="3657600" y="390508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8" name="Google Shape;128;p17"/>
          <p:cNvSpPr txBox="1"/>
          <p:nvPr>
            <p:ph idx="7" type="subTitle"/>
          </p:nvPr>
        </p:nvSpPr>
        <p:spPr>
          <a:xfrm>
            <a:off x="3657600" y="419360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8" type="title"/>
          </p:nvPr>
        </p:nvSpPr>
        <p:spPr>
          <a:xfrm>
            <a:off x="6595195" y="203693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0" name="Google Shape;130;p17"/>
          <p:cNvSpPr txBox="1"/>
          <p:nvPr>
            <p:ph idx="9" type="subTitle"/>
          </p:nvPr>
        </p:nvSpPr>
        <p:spPr>
          <a:xfrm>
            <a:off x="6595195" y="232545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3" type="title"/>
          </p:nvPr>
        </p:nvSpPr>
        <p:spPr>
          <a:xfrm>
            <a:off x="6595195" y="3905080"/>
            <a:ext cx="1828800" cy="27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2" name="Google Shape;132;p17"/>
          <p:cNvSpPr txBox="1"/>
          <p:nvPr>
            <p:ph idx="14" type="subTitle"/>
          </p:nvPr>
        </p:nvSpPr>
        <p:spPr>
          <a:xfrm>
            <a:off x="6595195" y="4193607"/>
            <a:ext cx="1828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7"/>
          <p:cNvSpPr txBox="1"/>
          <p:nvPr>
            <p:ph idx="15"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34" name="Google Shape;134;p17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135" name="Google Shape;135;p17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hasCustomPrompt="1" type="title"/>
          </p:nvPr>
        </p:nvSpPr>
        <p:spPr>
          <a:xfrm>
            <a:off x="2353969" y="897560"/>
            <a:ext cx="1463100" cy="64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" name="Google Shape;140;p18"/>
          <p:cNvSpPr txBox="1"/>
          <p:nvPr>
            <p:ph idx="1" type="subTitle"/>
          </p:nvPr>
        </p:nvSpPr>
        <p:spPr>
          <a:xfrm>
            <a:off x="2079619" y="1889838"/>
            <a:ext cx="20118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8"/>
          <p:cNvSpPr txBox="1"/>
          <p:nvPr>
            <p:ph hasCustomPrompt="1" idx="2" type="title"/>
          </p:nvPr>
        </p:nvSpPr>
        <p:spPr>
          <a:xfrm>
            <a:off x="2353969" y="2856461"/>
            <a:ext cx="1463100" cy="64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2" name="Google Shape;142;p18"/>
          <p:cNvSpPr txBox="1"/>
          <p:nvPr>
            <p:ph idx="3" type="subTitle"/>
          </p:nvPr>
        </p:nvSpPr>
        <p:spPr>
          <a:xfrm>
            <a:off x="2079619" y="3861574"/>
            <a:ext cx="20118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hasCustomPrompt="1" idx="4" type="title"/>
          </p:nvPr>
        </p:nvSpPr>
        <p:spPr>
          <a:xfrm>
            <a:off x="5326931" y="897550"/>
            <a:ext cx="1463100" cy="64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" name="Google Shape;144;p18"/>
          <p:cNvSpPr txBox="1"/>
          <p:nvPr>
            <p:ph idx="5" type="subTitle"/>
          </p:nvPr>
        </p:nvSpPr>
        <p:spPr>
          <a:xfrm>
            <a:off x="5052581" y="1889838"/>
            <a:ext cx="20118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4">
            <a:alphaModFix/>
          </a:blip>
          <a:srcRect b="32624" l="40926" r="4627" t="4624"/>
          <a:stretch/>
        </p:blipFill>
        <p:spPr>
          <a:xfrm>
            <a:off x="0" y="3104650"/>
            <a:ext cx="3144850" cy="20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>
            <p:ph hasCustomPrompt="1" idx="6" type="title"/>
          </p:nvPr>
        </p:nvSpPr>
        <p:spPr>
          <a:xfrm>
            <a:off x="5326931" y="2856461"/>
            <a:ext cx="1463100" cy="64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" name="Google Shape;148;p18"/>
          <p:cNvSpPr txBox="1"/>
          <p:nvPr>
            <p:ph idx="7" type="subTitle"/>
          </p:nvPr>
        </p:nvSpPr>
        <p:spPr>
          <a:xfrm>
            <a:off x="5052581" y="3861574"/>
            <a:ext cx="20118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type="ctrTitle"/>
          </p:nvPr>
        </p:nvSpPr>
        <p:spPr>
          <a:xfrm>
            <a:off x="2429950" y="540000"/>
            <a:ext cx="4284000" cy="9978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1" name="Google Shape;151;p19"/>
          <p:cNvSpPr txBox="1"/>
          <p:nvPr>
            <p:ph idx="1" type="subTitle"/>
          </p:nvPr>
        </p:nvSpPr>
        <p:spPr>
          <a:xfrm>
            <a:off x="2425075" y="1537800"/>
            <a:ext cx="4293900" cy="128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2" name="Google Shape;152;p19"/>
          <p:cNvSpPr txBox="1"/>
          <p:nvPr/>
        </p:nvSpPr>
        <p:spPr>
          <a:xfrm>
            <a:off x="2546100" y="3872100"/>
            <a:ext cx="40518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3">
            <a:alphaModFix/>
          </a:blip>
          <a:srcRect b="9903" l="25652" r="25652" t="9903"/>
          <a:stretch/>
        </p:blipFill>
        <p:spPr>
          <a:xfrm>
            <a:off x="3036325" y="540000"/>
            <a:ext cx="3071352" cy="284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"/>
            <a:ext cx="91440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title"/>
          </p:nvPr>
        </p:nvSpPr>
        <p:spPr>
          <a:xfrm>
            <a:off x="1234725" y="2335312"/>
            <a:ext cx="6674700" cy="8571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3886275" y="1254925"/>
            <a:ext cx="1371600" cy="9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2286075" y="3233787"/>
            <a:ext cx="4572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grpSp>
        <p:nvGrpSpPr>
          <p:cNvPr id="20" name="Google Shape;20;p4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21" name="Google Shape;21;p4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1830175" y="2800354"/>
            <a:ext cx="18288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2" type="subTitle"/>
          </p:nvPr>
        </p:nvSpPr>
        <p:spPr>
          <a:xfrm>
            <a:off x="5485050" y="2800354"/>
            <a:ext cx="18288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3" type="subTitle"/>
          </p:nvPr>
        </p:nvSpPr>
        <p:spPr>
          <a:xfrm>
            <a:off x="1193113" y="3166050"/>
            <a:ext cx="3102900" cy="10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4" type="subTitle"/>
          </p:nvPr>
        </p:nvSpPr>
        <p:spPr>
          <a:xfrm>
            <a:off x="4847975" y="3166050"/>
            <a:ext cx="3102900" cy="10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0" name="Google Shape;30;p5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31" name="Google Shape;31;p5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6" name="Google Shape;36;p6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37" name="Google Shape;37;p6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6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9" name="Google Shape;39;p6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4">
            <a:alphaModFix/>
          </a:blip>
          <a:srcRect b="32624" l="0" r="49726" t="4624"/>
          <a:stretch/>
        </p:blipFill>
        <p:spPr>
          <a:xfrm flipH="1">
            <a:off x="-7173" y="3506625"/>
            <a:ext cx="2331398" cy="16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720000" y="1152475"/>
            <a:ext cx="3852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600">
                <a:solidFill>
                  <a:srgbClr val="434343"/>
                </a:solidFill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indent="-2730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indent="-2730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indent="-2667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44" name="Google Shape;44;p7"/>
          <p:cNvGrpSpPr/>
          <p:nvPr/>
        </p:nvGrpSpPr>
        <p:grpSpPr>
          <a:xfrm>
            <a:off x="249218" y="566775"/>
            <a:ext cx="274314" cy="274315"/>
            <a:chOff x="325418" y="566775"/>
            <a:chExt cx="274314" cy="274315"/>
          </a:xfrm>
        </p:grpSpPr>
        <p:sp>
          <p:nvSpPr>
            <p:cNvPr id="45" name="Google Shape;45;p7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7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b="32624" l="0" r="49726" t="4624"/>
          <a:stretch/>
        </p:blipFill>
        <p:spPr>
          <a:xfrm flipH="1">
            <a:off x="-7173" y="3506625"/>
            <a:ext cx="2331398" cy="16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 rotWithShape="1">
          <a:blip r:embed="rId4">
            <a:alphaModFix/>
          </a:blip>
          <a:srcRect b="32624" l="0" r="49726" t="4624"/>
          <a:stretch/>
        </p:blipFill>
        <p:spPr>
          <a:xfrm>
            <a:off x="6812602" y="3506625"/>
            <a:ext cx="2331398" cy="16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 rotWithShape="1">
          <a:blip r:embed="rId5">
            <a:alphaModFix/>
          </a:blip>
          <a:srcRect b="0" l="3643" r="3634" t="0"/>
          <a:stretch/>
        </p:blipFill>
        <p:spPr>
          <a:xfrm>
            <a:off x="332800" y="0"/>
            <a:ext cx="8478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/>
          <p:nvPr>
            <p:ph type="title"/>
          </p:nvPr>
        </p:nvSpPr>
        <p:spPr>
          <a:xfrm>
            <a:off x="2312525" y="1520250"/>
            <a:ext cx="4572000" cy="21030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2286000" y="1566000"/>
            <a:ext cx="4572000" cy="12801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459025" y="2846100"/>
            <a:ext cx="42258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title"/>
          </p:nvPr>
        </p:nvSpPr>
        <p:spPr>
          <a:xfrm>
            <a:off x="720000" y="1157150"/>
            <a:ext cx="77040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59" name="Google Shape;59;p10"/>
          <p:cNvPicPr preferRelativeResize="0"/>
          <p:nvPr/>
        </p:nvPicPr>
        <p:blipFill rotWithShape="1">
          <a:blip r:embed="rId3">
            <a:alphaModFix/>
          </a:blip>
          <a:srcRect b="32624" l="40926" r="4627" t="4624"/>
          <a:stretch/>
        </p:blipFill>
        <p:spPr>
          <a:xfrm>
            <a:off x="0" y="3104650"/>
            <a:ext cx="3144850" cy="203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0"/>
          <p:cNvPicPr preferRelativeResize="0"/>
          <p:nvPr/>
        </p:nvPicPr>
        <p:blipFill rotWithShape="1">
          <a:blip r:embed="rId4">
            <a:alphaModFix/>
          </a:blip>
          <a:srcRect b="-4522" l="17320" r="33984" t="24330"/>
          <a:stretch/>
        </p:blipFill>
        <p:spPr>
          <a:xfrm>
            <a:off x="7676450" y="0"/>
            <a:ext cx="1467552" cy="13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○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■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○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■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○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dvent Pro Medium"/>
              <a:buChar char="■"/>
              <a:defRPr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51.png"/><Relationship Id="rId5" Type="http://schemas.openxmlformats.org/officeDocument/2006/relationships/image" Target="../media/image45.jpg"/><Relationship Id="rId6" Type="http://schemas.openxmlformats.org/officeDocument/2006/relationships/image" Target="../media/image43.jpg"/><Relationship Id="rId7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Relationship Id="rId5" Type="http://schemas.openxmlformats.org/officeDocument/2006/relationships/image" Target="../media/image68.png"/><Relationship Id="rId6" Type="http://schemas.openxmlformats.org/officeDocument/2006/relationships/image" Target="../media/image70.png"/><Relationship Id="rId7" Type="http://schemas.openxmlformats.org/officeDocument/2006/relationships/image" Target="../media/image72.png"/><Relationship Id="rId8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61.png"/><Relationship Id="rId6" Type="http://schemas.openxmlformats.org/officeDocument/2006/relationships/image" Target="../media/image56.jpg"/><Relationship Id="rId7" Type="http://schemas.openxmlformats.org/officeDocument/2006/relationships/image" Target="../media/image5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62.png"/><Relationship Id="rId9" Type="http://schemas.openxmlformats.org/officeDocument/2006/relationships/image" Target="../media/image64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image" Target="../media/image55.jpg"/><Relationship Id="rId8" Type="http://schemas.openxmlformats.org/officeDocument/2006/relationships/image" Target="../media/image7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60.jpg"/><Relationship Id="rId9" Type="http://schemas.openxmlformats.org/officeDocument/2006/relationships/image" Target="../media/image66.png"/><Relationship Id="rId5" Type="http://schemas.openxmlformats.org/officeDocument/2006/relationships/image" Target="../media/image57.jpg"/><Relationship Id="rId6" Type="http://schemas.openxmlformats.org/officeDocument/2006/relationships/image" Target="../media/image65.jpg"/><Relationship Id="rId7" Type="http://schemas.openxmlformats.org/officeDocument/2006/relationships/image" Target="../media/image63.jpg"/><Relationship Id="rId8" Type="http://schemas.openxmlformats.org/officeDocument/2006/relationships/image" Target="../media/image6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thetruesize.com/" TargetMode="External"/><Relationship Id="rId10" Type="http://schemas.openxmlformats.org/officeDocument/2006/relationships/hyperlink" Target="https://www.britannica.com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hyperlink" Target="https://de.wikipedia.org/wiki/Nepal" TargetMode="External"/><Relationship Id="rId9" Type="http://schemas.openxmlformats.org/officeDocument/2006/relationships/hyperlink" Target="https://diercke.de/content/bangladesch-physisch-978-3-14-100770-1-139-2-0" TargetMode="External"/><Relationship Id="rId5" Type="http://schemas.openxmlformats.org/officeDocument/2006/relationships/hyperlink" Target="https://de.wikipedia.org/wiki/Bhutan" TargetMode="External"/><Relationship Id="rId6" Type="http://schemas.openxmlformats.org/officeDocument/2006/relationships/hyperlink" Target="https://de.wikipedia.org/wiki/Bangladesch" TargetMode="External"/><Relationship Id="rId7" Type="http://schemas.openxmlformats.org/officeDocument/2006/relationships/hyperlink" Target="https://www.freeworldmaps.net/asia/nepal/map.html" TargetMode="External"/><Relationship Id="rId8" Type="http://schemas.openxmlformats.org/officeDocument/2006/relationships/hyperlink" Target="https://www.mapsofworld.com/bhutan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6.jpg"/><Relationship Id="rId5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50.png"/><Relationship Id="rId9" Type="http://schemas.openxmlformats.org/officeDocument/2006/relationships/image" Target="../media/image11.png"/><Relationship Id="rId5" Type="http://schemas.openxmlformats.org/officeDocument/2006/relationships/image" Target="../media/image68.png"/><Relationship Id="rId6" Type="http://schemas.openxmlformats.org/officeDocument/2006/relationships/image" Target="../media/image70.png"/><Relationship Id="rId7" Type="http://schemas.openxmlformats.org/officeDocument/2006/relationships/image" Target="../media/image72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22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9.jpg"/><Relationship Id="rId9" Type="http://schemas.openxmlformats.org/officeDocument/2006/relationships/image" Target="../media/image26.png"/><Relationship Id="rId5" Type="http://schemas.openxmlformats.org/officeDocument/2006/relationships/image" Target="../media/image21.jpg"/><Relationship Id="rId6" Type="http://schemas.openxmlformats.org/officeDocument/2006/relationships/image" Target="../media/image23.jpg"/><Relationship Id="rId7" Type="http://schemas.openxmlformats.org/officeDocument/2006/relationships/image" Target="../media/image25.jpg"/><Relationship Id="rId8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50.png"/><Relationship Id="rId9" Type="http://schemas.openxmlformats.org/officeDocument/2006/relationships/image" Target="../media/image31.jpg"/><Relationship Id="rId5" Type="http://schemas.openxmlformats.org/officeDocument/2006/relationships/image" Target="../media/image68.png"/><Relationship Id="rId6" Type="http://schemas.openxmlformats.org/officeDocument/2006/relationships/image" Target="../media/image70.png"/><Relationship Id="rId7" Type="http://schemas.openxmlformats.org/officeDocument/2006/relationships/image" Target="../media/image72.png"/><Relationship Id="rId8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35.jpg"/><Relationship Id="rId6" Type="http://schemas.openxmlformats.org/officeDocument/2006/relationships/image" Target="../media/image38.png"/><Relationship Id="rId7" Type="http://schemas.openxmlformats.org/officeDocument/2006/relationships/image" Target="../media/image37.jpg"/><Relationship Id="rId8" Type="http://schemas.openxmlformats.org/officeDocument/2006/relationships/image" Target="../media/image40.jp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53.png"/><Relationship Id="rId8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ctrTitle"/>
          </p:nvPr>
        </p:nvSpPr>
        <p:spPr>
          <a:xfrm>
            <a:off x="2040300" y="1735550"/>
            <a:ext cx="5063400" cy="218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NEPÁL, </a:t>
            </a:r>
            <a:endParaRPr sz="6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BHÚTÁN, BANGLADÉŠ</a:t>
            </a:r>
            <a:endParaRPr sz="3800"/>
          </a:p>
        </p:txBody>
      </p:sp>
      <p:sp>
        <p:nvSpPr>
          <p:cNvPr id="160" name="Google Shape;160;p22"/>
          <p:cNvSpPr txBox="1"/>
          <p:nvPr>
            <p:ph idx="1" type="subTitle"/>
          </p:nvPr>
        </p:nvSpPr>
        <p:spPr>
          <a:xfrm>
            <a:off x="2392225" y="4061675"/>
            <a:ext cx="43590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Karolína Lada Klímová	7.AV		10.4. 2025</a:t>
            </a:r>
            <a:endParaRPr/>
          </a:p>
        </p:txBody>
      </p:sp>
      <p:grpSp>
        <p:nvGrpSpPr>
          <p:cNvPr id="161" name="Google Shape;161;p22"/>
          <p:cNvGrpSpPr/>
          <p:nvPr/>
        </p:nvGrpSpPr>
        <p:grpSpPr>
          <a:xfrm>
            <a:off x="4076402" y="571483"/>
            <a:ext cx="990601" cy="946717"/>
            <a:chOff x="325418" y="566775"/>
            <a:chExt cx="274314" cy="274315"/>
          </a:xfrm>
        </p:grpSpPr>
        <p:sp>
          <p:nvSpPr>
            <p:cNvPr id="162" name="Google Shape;162;p22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2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/>
          <p:nvPr>
            <p:ph idx="15" type="title"/>
          </p:nvPr>
        </p:nvSpPr>
        <p:spPr>
          <a:xfrm>
            <a:off x="720000" y="421102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BHÚTÁN- KULTURA </a:t>
            </a:r>
            <a:endParaRPr/>
          </a:p>
        </p:txBody>
      </p:sp>
      <p:sp>
        <p:nvSpPr>
          <p:cNvPr id="316" name="Google Shape;316;p31"/>
          <p:cNvSpPr txBox="1"/>
          <p:nvPr>
            <p:ph idx="4294967295" type="body"/>
          </p:nvPr>
        </p:nvSpPr>
        <p:spPr>
          <a:xfrm>
            <a:off x="720000" y="1076275"/>
            <a:ext cx="4760700" cy="13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</a:pPr>
            <a:r>
              <a:rPr lang="en">
                <a:solidFill>
                  <a:srgbClr val="212121"/>
                </a:solidFill>
              </a:rPr>
              <a:t>p</a:t>
            </a:r>
            <a:r>
              <a:rPr lang="en">
                <a:solidFill>
                  <a:srgbClr val="212121"/>
                </a:solidFill>
              </a:rPr>
              <a:t>olitika: 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en">
                <a:solidFill>
                  <a:srgbClr val="212121"/>
                </a:solidFill>
              </a:rPr>
              <a:t>konst. </a:t>
            </a:r>
            <a:r>
              <a:rPr lang="en">
                <a:solidFill>
                  <a:srgbClr val="212121"/>
                </a:solidFill>
              </a:rPr>
              <a:t>parl.</a:t>
            </a:r>
            <a:r>
              <a:rPr lang="en">
                <a:solidFill>
                  <a:srgbClr val="212121"/>
                </a:solidFill>
              </a:rPr>
              <a:t> mon.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en">
                <a:solidFill>
                  <a:srgbClr val="212121"/>
                </a:solidFill>
              </a:rPr>
              <a:t>d</a:t>
            </a:r>
            <a:r>
              <a:rPr lang="en">
                <a:solidFill>
                  <a:srgbClr val="212121"/>
                </a:solidFill>
              </a:rPr>
              <a:t>račí </a:t>
            </a:r>
            <a:r>
              <a:rPr lang="en">
                <a:solidFill>
                  <a:srgbClr val="212121"/>
                </a:solidFill>
              </a:rPr>
              <a:t>král</a:t>
            </a:r>
            <a:r>
              <a:rPr lang="en">
                <a:solidFill>
                  <a:srgbClr val="212121"/>
                </a:solidFill>
              </a:rPr>
              <a:t> </a:t>
            </a:r>
            <a:r>
              <a:rPr lang="en">
                <a:solidFill>
                  <a:srgbClr val="212121"/>
                </a:solidFill>
              </a:rPr>
              <a:t>Džigme Khesar Namgjel Wangčhug, dračí královna </a:t>
            </a:r>
            <a:r>
              <a:rPr lang="en">
                <a:solidFill>
                  <a:srgbClr val="212121"/>
                </a:solidFill>
              </a:rPr>
              <a:t>Jetsun</a:t>
            </a:r>
            <a:r>
              <a:rPr lang="en">
                <a:solidFill>
                  <a:srgbClr val="212121"/>
                </a:solidFill>
              </a:rPr>
              <a:t> Pema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en">
                <a:solidFill>
                  <a:srgbClr val="212121"/>
                </a:solidFill>
              </a:rPr>
              <a:t>p</a:t>
            </a:r>
            <a:r>
              <a:rPr lang="en">
                <a:solidFill>
                  <a:srgbClr val="212121"/>
                </a:solidFill>
              </a:rPr>
              <a:t>remiér </a:t>
            </a:r>
            <a:r>
              <a:rPr lang="en">
                <a:solidFill>
                  <a:srgbClr val="212121"/>
                </a:solidFill>
              </a:rPr>
              <a:t>Tshering</a:t>
            </a:r>
            <a:r>
              <a:rPr lang="en">
                <a:solidFill>
                  <a:srgbClr val="212121"/>
                </a:solidFill>
              </a:rPr>
              <a:t> Tobgay z Lidové dem. Strany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en">
                <a:solidFill>
                  <a:srgbClr val="212121"/>
                </a:solidFill>
              </a:rPr>
              <a:t>dříve absolutní monarchie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317" name="Google Shape;317;p31"/>
          <p:cNvSpPr txBox="1"/>
          <p:nvPr>
            <p:ph idx="4294967295" type="body"/>
          </p:nvPr>
        </p:nvSpPr>
        <p:spPr>
          <a:xfrm>
            <a:off x="720000" y="2518475"/>
            <a:ext cx="6380100" cy="12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</a:t>
            </a:r>
            <a:r>
              <a:rPr lang="en"/>
              <a:t>istorie: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obydlen už přes 4000 let, první státní útvary už před naším letopočtem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písemné zmínky až s buddhismem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 středověku konflikty s Tibetem a Indií, v novověku vztahy s Velkou Británií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za posledních sto let výrazná, ale pokojná modernizace</a:t>
            </a:r>
            <a:endParaRPr/>
          </a:p>
        </p:txBody>
      </p:sp>
      <p:sp>
        <p:nvSpPr>
          <p:cNvPr id="318" name="Google Shape;318;p31"/>
          <p:cNvSpPr txBox="1"/>
          <p:nvPr>
            <p:ph idx="4294967295" type="body"/>
          </p:nvPr>
        </p:nvSpPr>
        <p:spPr>
          <a:xfrm>
            <a:off x="843550" y="3729275"/>
            <a:ext cx="5394600" cy="10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národní jazyk dzongkha, dále hindi, angličtina a dalších přes 20 jazyků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dlouho izolovaná kultura- zachování do dneška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</a:t>
            </a:r>
            <a:r>
              <a:rPr lang="en"/>
              <a:t>ole žen a mužů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lukostřelba</a:t>
            </a:r>
            <a:endParaRPr/>
          </a:p>
        </p:txBody>
      </p:sp>
      <p:pic>
        <p:nvPicPr>
          <p:cNvPr id="319" name="Google Shape;3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94511">
            <a:off x="5297841" y="632633"/>
            <a:ext cx="1356265" cy="1808247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20" name="Google Shape;320;p31" title="Jigme_Khesar_Namgyel_Wangchuck_at_the_Enthronement_of_Naruhito.jpg"/>
          <p:cNvPicPr preferRelativeResize="0"/>
          <p:nvPr/>
        </p:nvPicPr>
        <p:blipFill rotWithShape="1">
          <a:blip r:embed="rId5">
            <a:alphaModFix/>
          </a:blip>
          <a:srcRect b="16957" l="6042" r="4166" t="0"/>
          <a:stretch/>
        </p:blipFill>
        <p:spPr>
          <a:xfrm rot="158313">
            <a:off x="6336762" y="474461"/>
            <a:ext cx="1388072" cy="18487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21" name="Google Shape;321;p31" title="images.jpg"/>
          <p:cNvPicPr preferRelativeResize="0"/>
          <p:nvPr/>
        </p:nvPicPr>
        <p:blipFill rotWithShape="1">
          <a:blip r:embed="rId6">
            <a:alphaModFix/>
          </a:blip>
          <a:srcRect b="10434" l="0" r="0" t="0"/>
          <a:stretch/>
        </p:blipFill>
        <p:spPr>
          <a:xfrm rot="1178623">
            <a:off x="7369779" y="690591"/>
            <a:ext cx="1371627" cy="184124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22" name="Google Shape;32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63600" y="2711025"/>
            <a:ext cx="1318400" cy="235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2"/>
          <p:cNvSpPr txBox="1"/>
          <p:nvPr>
            <p:ph type="title"/>
          </p:nvPr>
        </p:nvSpPr>
        <p:spPr>
          <a:xfrm>
            <a:off x="1813634" y="1996813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DHÁKA</a:t>
            </a:r>
            <a:endParaRPr/>
          </a:p>
        </p:txBody>
      </p:sp>
      <p:sp>
        <p:nvSpPr>
          <p:cNvPr id="328" name="Google Shape;328;p32"/>
          <p:cNvSpPr txBox="1"/>
          <p:nvPr>
            <p:ph idx="2" type="title"/>
          </p:nvPr>
        </p:nvSpPr>
        <p:spPr>
          <a:xfrm>
            <a:off x="4945875" y="1996825"/>
            <a:ext cx="14130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176</a:t>
            </a:r>
            <a:r>
              <a:rPr lang="en"/>
              <a:t> milionů</a:t>
            </a:r>
            <a:endParaRPr/>
          </a:p>
        </p:txBody>
      </p:sp>
      <p:sp>
        <p:nvSpPr>
          <p:cNvPr id="329" name="Google Shape;329;p32"/>
          <p:cNvSpPr txBox="1"/>
          <p:nvPr>
            <p:ph idx="8"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BANGLADÉŠ</a:t>
            </a:r>
            <a:endParaRPr b="1" sz="4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32"/>
          <p:cNvSpPr txBox="1"/>
          <p:nvPr>
            <p:ph idx="4" type="title"/>
          </p:nvPr>
        </p:nvSpPr>
        <p:spPr>
          <a:xfrm>
            <a:off x="1831786" y="3700100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147 570</a:t>
            </a:r>
            <a:r>
              <a:rPr lang="en"/>
              <a:t> km²</a:t>
            </a:r>
            <a:endParaRPr/>
          </a:p>
        </p:txBody>
      </p:sp>
      <p:sp>
        <p:nvSpPr>
          <p:cNvPr id="331" name="Google Shape;331;p32"/>
          <p:cNvSpPr txBox="1"/>
          <p:nvPr>
            <p:ph idx="5" type="subTitle"/>
          </p:nvPr>
        </p:nvSpPr>
        <p:spPr>
          <a:xfrm>
            <a:off x="1757699" y="3462800"/>
            <a:ext cx="1413000" cy="27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rozloha</a:t>
            </a:r>
            <a:endParaRPr sz="1200"/>
          </a:p>
        </p:txBody>
      </p:sp>
      <p:pic>
        <p:nvPicPr>
          <p:cNvPr id="332" name="Google Shape;332;p32"/>
          <p:cNvPicPr preferRelativeResize="0"/>
          <p:nvPr/>
        </p:nvPicPr>
        <p:blipFill rotWithShape="1">
          <a:blip r:embed="rId4">
            <a:alphaModFix/>
          </a:blip>
          <a:srcRect b="9903" l="25652" r="25652" t="9903"/>
          <a:stretch/>
        </p:blipFill>
        <p:spPr>
          <a:xfrm>
            <a:off x="479826" y="1585299"/>
            <a:ext cx="1277875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2"/>
          <p:cNvPicPr preferRelativeResize="0"/>
          <p:nvPr/>
        </p:nvPicPr>
        <p:blipFill rotWithShape="1">
          <a:blip r:embed="rId5">
            <a:alphaModFix/>
          </a:blip>
          <a:srcRect b="9903" l="25652" r="25652" t="9903"/>
          <a:stretch/>
        </p:blipFill>
        <p:spPr>
          <a:xfrm>
            <a:off x="481958" y="3288588"/>
            <a:ext cx="1273627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2"/>
          <p:cNvPicPr preferRelativeResize="0"/>
          <p:nvPr/>
        </p:nvPicPr>
        <p:blipFill rotWithShape="1">
          <a:blip r:embed="rId6">
            <a:alphaModFix/>
          </a:blip>
          <a:srcRect b="9903" l="25652" r="25652" t="9903"/>
          <a:stretch/>
        </p:blipFill>
        <p:spPr>
          <a:xfrm>
            <a:off x="3596833" y="3288588"/>
            <a:ext cx="1273627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2"/>
          <p:cNvPicPr preferRelativeResize="0"/>
          <p:nvPr/>
        </p:nvPicPr>
        <p:blipFill rotWithShape="1">
          <a:blip r:embed="rId7">
            <a:alphaModFix/>
          </a:blip>
          <a:srcRect b="9903" l="25652" r="25652" t="9903"/>
          <a:stretch/>
        </p:blipFill>
        <p:spPr>
          <a:xfrm>
            <a:off x="3584708" y="1585299"/>
            <a:ext cx="1273627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2" title="National_emblem_of_Bangladesh.svg.png"/>
          <p:cNvPicPr preferRelativeResize="0"/>
          <p:nvPr/>
        </p:nvPicPr>
        <p:blipFill rotWithShape="1">
          <a:blip r:embed="rId8">
            <a:alphaModFix/>
          </a:blip>
          <a:srcRect b="3331" l="0" r="0" t="3341"/>
          <a:stretch/>
        </p:blipFill>
        <p:spPr>
          <a:xfrm>
            <a:off x="6482475" y="462454"/>
            <a:ext cx="1594500" cy="14880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32"/>
          <p:cNvGrpSpPr/>
          <p:nvPr/>
        </p:nvGrpSpPr>
        <p:grpSpPr>
          <a:xfrm>
            <a:off x="868942" y="1937257"/>
            <a:ext cx="499631" cy="484818"/>
            <a:chOff x="6238300" y="1426975"/>
            <a:chExt cx="489450" cy="483175"/>
          </a:xfrm>
        </p:grpSpPr>
        <p:sp>
          <p:nvSpPr>
            <p:cNvPr id="338" name="Google Shape;338;p32"/>
            <p:cNvSpPr/>
            <p:nvPr/>
          </p:nvSpPr>
          <p:spPr>
            <a:xfrm>
              <a:off x="6238300" y="1426975"/>
              <a:ext cx="489450" cy="483175"/>
            </a:xfrm>
            <a:custGeom>
              <a:rect b="b" l="l" r="r" t="t"/>
              <a:pathLst>
                <a:path extrusionOk="0" h="19327" w="19578">
                  <a:moveTo>
                    <a:pt x="16109" y="2267"/>
                  </a:moveTo>
                  <a:lnTo>
                    <a:pt x="16109" y="4803"/>
                  </a:lnTo>
                  <a:lnTo>
                    <a:pt x="14977" y="3831"/>
                  </a:lnTo>
                  <a:lnTo>
                    <a:pt x="14977" y="2267"/>
                  </a:lnTo>
                  <a:close/>
                  <a:moveTo>
                    <a:pt x="9880" y="1135"/>
                  </a:moveTo>
                  <a:cubicBezTo>
                    <a:pt x="10011" y="1135"/>
                    <a:pt x="10142" y="1181"/>
                    <a:pt x="10248" y="1274"/>
                  </a:cubicBezTo>
                  <a:lnTo>
                    <a:pt x="18174" y="8067"/>
                  </a:lnTo>
                  <a:cubicBezTo>
                    <a:pt x="18413" y="8270"/>
                    <a:pt x="18440" y="8626"/>
                    <a:pt x="18238" y="8864"/>
                  </a:cubicBezTo>
                  <a:lnTo>
                    <a:pt x="18238" y="8861"/>
                  </a:lnTo>
                  <a:cubicBezTo>
                    <a:pt x="18129" y="8988"/>
                    <a:pt x="17972" y="9061"/>
                    <a:pt x="17809" y="9061"/>
                  </a:cubicBezTo>
                  <a:cubicBezTo>
                    <a:pt x="17673" y="9061"/>
                    <a:pt x="17540" y="9012"/>
                    <a:pt x="17440" y="8925"/>
                  </a:cubicBezTo>
                  <a:lnTo>
                    <a:pt x="10251" y="2762"/>
                  </a:lnTo>
                  <a:cubicBezTo>
                    <a:pt x="10145" y="2672"/>
                    <a:pt x="10014" y="2626"/>
                    <a:pt x="9883" y="2626"/>
                  </a:cubicBezTo>
                  <a:cubicBezTo>
                    <a:pt x="9751" y="2626"/>
                    <a:pt x="9620" y="2672"/>
                    <a:pt x="9514" y="2762"/>
                  </a:cubicBezTo>
                  <a:lnTo>
                    <a:pt x="2687" y="8553"/>
                  </a:lnTo>
                  <a:cubicBezTo>
                    <a:pt x="2657" y="8575"/>
                    <a:pt x="2633" y="8596"/>
                    <a:pt x="2609" y="8623"/>
                  </a:cubicBezTo>
                  <a:lnTo>
                    <a:pt x="2250" y="8925"/>
                  </a:lnTo>
                  <a:cubicBezTo>
                    <a:pt x="2142" y="9016"/>
                    <a:pt x="2012" y="9060"/>
                    <a:pt x="1882" y="9060"/>
                  </a:cubicBezTo>
                  <a:cubicBezTo>
                    <a:pt x="1723" y="9060"/>
                    <a:pt x="1565" y="8994"/>
                    <a:pt x="1452" y="8864"/>
                  </a:cubicBezTo>
                  <a:cubicBezTo>
                    <a:pt x="1250" y="8629"/>
                    <a:pt x="1274" y="8273"/>
                    <a:pt x="1510" y="8067"/>
                  </a:cubicBezTo>
                  <a:lnTo>
                    <a:pt x="9511" y="1274"/>
                  </a:lnTo>
                  <a:cubicBezTo>
                    <a:pt x="9617" y="1181"/>
                    <a:pt x="9748" y="1135"/>
                    <a:pt x="9880" y="1135"/>
                  </a:cubicBezTo>
                  <a:close/>
                  <a:moveTo>
                    <a:pt x="12147" y="13665"/>
                  </a:moveTo>
                  <a:lnTo>
                    <a:pt x="12147" y="18195"/>
                  </a:lnTo>
                  <a:lnTo>
                    <a:pt x="7543" y="18195"/>
                  </a:lnTo>
                  <a:lnTo>
                    <a:pt x="7543" y="13665"/>
                  </a:lnTo>
                  <a:close/>
                  <a:moveTo>
                    <a:pt x="9883" y="3937"/>
                  </a:moveTo>
                  <a:lnTo>
                    <a:pt x="16109" y="9275"/>
                  </a:lnTo>
                  <a:lnTo>
                    <a:pt x="16109" y="18195"/>
                  </a:lnTo>
                  <a:lnTo>
                    <a:pt x="13280" y="18195"/>
                  </a:lnTo>
                  <a:lnTo>
                    <a:pt x="13280" y="13101"/>
                  </a:lnTo>
                  <a:cubicBezTo>
                    <a:pt x="13280" y="12787"/>
                    <a:pt x="13026" y="12533"/>
                    <a:pt x="12712" y="12533"/>
                  </a:cubicBezTo>
                  <a:lnTo>
                    <a:pt x="6975" y="12533"/>
                  </a:lnTo>
                  <a:cubicBezTo>
                    <a:pt x="6661" y="12533"/>
                    <a:pt x="6410" y="12787"/>
                    <a:pt x="6410" y="13101"/>
                  </a:cubicBezTo>
                  <a:lnTo>
                    <a:pt x="6410" y="18195"/>
                  </a:lnTo>
                  <a:lnTo>
                    <a:pt x="3578" y="18195"/>
                  </a:lnTo>
                  <a:lnTo>
                    <a:pt x="3578" y="9281"/>
                  </a:lnTo>
                  <a:lnTo>
                    <a:pt x="9883" y="3937"/>
                  </a:lnTo>
                  <a:close/>
                  <a:moveTo>
                    <a:pt x="9883" y="0"/>
                  </a:moveTo>
                  <a:cubicBezTo>
                    <a:pt x="9489" y="0"/>
                    <a:pt x="9095" y="137"/>
                    <a:pt x="8778" y="410"/>
                  </a:cubicBezTo>
                  <a:lnTo>
                    <a:pt x="773" y="7204"/>
                  </a:lnTo>
                  <a:cubicBezTo>
                    <a:pt x="154" y="7738"/>
                    <a:pt x="0" y="8635"/>
                    <a:pt x="411" y="9345"/>
                  </a:cubicBezTo>
                  <a:cubicBezTo>
                    <a:pt x="720" y="9881"/>
                    <a:pt x="1289" y="10193"/>
                    <a:pt x="1882" y="10193"/>
                  </a:cubicBezTo>
                  <a:cubicBezTo>
                    <a:pt x="2070" y="10193"/>
                    <a:pt x="2261" y="10162"/>
                    <a:pt x="2446" y="10096"/>
                  </a:cubicBezTo>
                  <a:lnTo>
                    <a:pt x="2446" y="18762"/>
                  </a:lnTo>
                  <a:cubicBezTo>
                    <a:pt x="2446" y="19073"/>
                    <a:pt x="2699" y="19327"/>
                    <a:pt x="3010" y="19327"/>
                  </a:cubicBezTo>
                  <a:lnTo>
                    <a:pt x="16673" y="19327"/>
                  </a:lnTo>
                  <a:cubicBezTo>
                    <a:pt x="16987" y="19327"/>
                    <a:pt x="17241" y="19073"/>
                    <a:pt x="17241" y="18762"/>
                  </a:cubicBezTo>
                  <a:lnTo>
                    <a:pt x="17241" y="10096"/>
                  </a:lnTo>
                  <a:cubicBezTo>
                    <a:pt x="17431" y="10163"/>
                    <a:pt x="17623" y="10195"/>
                    <a:pt x="17809" y="10195"/>
                  </a:cubicBezTo>
                  <a:cubicBezTo>
                    <a:pt x="18756" y="10195"/>
                    <a:pt x="19578" y="9388"/>
                    <a:pt x="19500" y="8363"/>
                  </a:cubicBezTo>
                  <a:cubicBezTo>
                    <a:pt x="19466" y="7913"/>
                    <a:pt x="19255" y="7497"/>
                    <a:pt x="18914" y="7204"/>
                  </a:cubicBezTo>
                  <a:lnTo>
                    <a:pt x="17241" y="5770"/>
                  </a:lnTo>
                  <a:lnTo>
                    <a:pt x="17241" y="1702"/>
                  </a:lnTo>
                  <a:cubicBezTo>
                    <a:pt x="17241" y="1388"/>
                    <a:pt x="16987" y="1135"/>
                    <a:pt x="16676" y="1135"/>
                  </a:cubicBezTo>
                  <a:lnTo>
                    <a:pt x="14412" y="1135"/>
                  </a:lnTo>
                  <a:cubicBezTo>
                    <a:pt x="14098" y="1135"/>
                    <a:pt x="13844" y="1388"/>
                    <a:pt x="13844" y="1702"/>
                  </a:cubicBezTo>
                  <a:lnTo>
                    <a:pt x="13844" y="2862"/>
                  </a:lnTo>
                  <a:lnTo>
                    <a:pt x="10988" y="410"/>
                  </a:lnTo>
                  <a:cubicBezTo>
                    <a:pt x="10671" y="137"/>
                    <a:pt x="10277" y="0"/>
                    <a:pt x="9883" y="0"/>
                  </a:cubicBezTo>
                  <a:close/>
                </a:path>
              </a:pathLst>
            </a:custGeom>
            <a:solidFill>
              <a:srgbClr val="FCF6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6426850" y="1596875"/>
              <a:ext cx="115150" cy="113250"/>
            </a:xfrm>
            <a:custGeom>
              <a:rect b="b" l="l" r="r" t="t"/>
              <a:pathLst>
                <a:path extrusionOk="0" h="4530" w="4606">
                  <a:moveTo>
                    <a:pt x="3473" y="1132"/>
                  </a:moveTo>
                  <a:lnTo>
                    <a:pt x="3473" y="3397"/>
                  </a:lnTo>
                  <a:lnTo>
                    <a:pt x="1133" y="3397"/>
                  </a:lnTo>
                  <a:lnTo>
                    <a:pt x="1133" y="1132"/>
                  </a:lnTo>
                  <a:close/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lnTo>
                    <a:pt x="1" y="3965"/>
                  </a:lnTo>
                  <a:cubicBezTo>
                    <a:pt x="1" y="4276"/>
                    <a:pt x="251" y="4529"/>
                    <a:pt x="565" y="4529"/>
                  </a:cubicBezTo>
                  <a:lnTo>
                    <a:pt x="4038" y="4529"/>
                  </a:lnTo>
                  <a:cubicBezTo>
                    <a:pt x="4352" y="4529"/>
                    <a:pt x="4605" y="4276"/>
                    <a:pt x="4605" y="3965"/>
                  </a:cubicBezTo>
                  <a:lnTo>
                    <a:pt x="4605" y="568"/>
                  </a:lnTo>
                  <a:cubicBezTo>
                    <a:pt x="4605" y="254"/>
                    <a:pt x="4352" y="0"/>
                    <a:pt x="4038" y="0"/>
                  </a:cubicBezTo>
                  <a:close/>
                </a:path>
              </a:pathLst>
            </a:custGeom>
            <a:solidFill>
              <a:srgbClr val="FCF6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6485350" y="1796900"/>
              <a:ext cx="28325" cy="28325"/>
            </a:xfrm>
            <a:custGeom>
              <a:rect b="b" l="l" r="r" t="t"/>
              <a:pathLst>
                <a:path extrusionOk="0" h="1133" w="1133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cubicBezTo>
                    <a:pt x="879" y="1133"/>
                    <a:pt x="1133" y="879"/>
                    <a:pt x="1133" y="568"/>
                  </a:cubicBez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FCF6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41" name="Google Shape;341;p32"/>
          <p:cNvGrpSpPr/>
          <p:nvPr/>
        </p:nvGrpSpPr>
        <p:grpSpPr>
          <a:xfrm>
            <a:off x="868945" y="3654357"/>
            <a:ext cx="499648" cy="457194"/>
            <a:chOff x="2081650" y="2050750"/>
            <a:chExt cx="483125" cy="424625"/>
          </a:xfrm>
        </p:grpSpPr>
        <p:sp>
          <p:nvSpPr>
            <p:cNvPr id="342" name="Google Shape;342;p32"/>
            <p:cNvSpPr/>
            <p:nvPr/>
          </p:nvSpPr>
          <p:spPr>
            <a:xfrm>
              <a:off x="2081650" y="2050750"/>
              <a:ext cx="483125" cy="424625"/>
            </a:xfrm>
            <a:custGeom>
              <a:rect b="b" l="l" r="r" t="t"/>
              <a:pathLst>
                <a:path extrusionOk="0" h="16985" w="19325">
                  <a:moveTo>
                    <a:pt x="5662" y="1402"/>
                  </a:moveTo>
                  <a:lnTo>
                    <a:pt x="5662" y="13770"/>
                  </a:lnTo>
                  <a:lnTo>
                    <a:pt x="1133" y="15581"/>
                  </a:lnTo>
                  <a:lnTo>
                    <a:pt x="1133" y="3214"/>
                  </a:lnTo>
                  <a:lnTo>
                    <a:pt x="5662" y="1402"/>
                  </a:lnTo>
                  <a:close/>
                  <a:moveTo>
                    <a:pt x="18192" y="1402"/>
                  </a:moveTo>
                  <a:lnTo>
                    <a:pt x="18192" y="13770"/>
                  </a:lnTo>
                  <a:lnTo>
                    <a:pt x="13663" y="15581"/>
                  </a:lnTo>
                  <a:lnTo>
                    <a:pt x="13663" y="3214"/>
                  </a:lnTo>
                  <a:lnTo>
                    <a:pt x="18192" y="1402"/>
                  </a:lnTo>
                  <a:close/>
                  <a:moveTo>
                    <a:pt x="6794" y="1348"/>
                  </a:moveTo>
                  <a:lnTo>
                    <a:pt x="12531" y="3241"/>
                  </a:lnTo>
                  <a:lnTo>
                    <a:pt x="12531" y="9464"/>
                  </a:lnTo>
                  <a:lnTo>
                    <a:pt x="12510" y="9461"/>
                  </a:lnTo>
                  <a:cubicBezTo>
                    <a:pt x="12205" y="9437"/>
                    <a:pt x="11903" y="9364"/>
                    <a:pt x="11619" y="9244"/>
                  </a:cubicBezTo>
                  <a:cubicBezTo>
                    <a:pt x="11548" y="9214"/>
                    <a:pt x="11474" y="9200"/>
                    <a:pt x="11401" y="9200"/>
                  </a:cubicBezTo>
                  <a:cubicBezTo>
                    <a:pt x="11181" y="9200"/>
                    <a:pt x="10970" y="9330"/>
                    <a:pt x="10879" y="9546"/>
                  </a:cubicBezTo>
                  <a:cubicBezTo>
                    <a:pt x="10759" y="9832"/>
                    <a:pt x="10891" y="10165"/>
                    <a:pt x="11178" y="10288"/>
                  </a:cubicBezTo>
                  <a:cubicBezTo>
                    <a:pt x="11574" y="10454"/>
                    <a:pt x="11994" y="10557"/>
                    <a:pt x="12422" y="10590"/>
                  </a:cubicBezTo>
                  <a:lnTo>
                    <a:pt x="12468" y="10590"/>
                  </a:lnTo>
                  <a:cubicBezTo>
                    <a:pt x="12489" y="10590"/>
                    <a:pt x="12510" y="10587"/>
                    <a:pt x="12531" y="10584"/>
                  </a:cubicBezTo>
                  <a:lnTo>
                    <a:pt x="12531" y="15633"/>
                  </a:lnTo>
                  <a:lnTo>
                    <a:pt x="6794" y="13746"/>
                  </a:lnTo>
                  <a:lnTo>
                    <a:pt x="6794" y="6774"/>
                  </a:lnTo>
                  <a:cubicBezTo>
                    <a:pt x="6951" y="6777"/>
                    <a:pt x="7105" y="6795"/>
                    <a:pt x="7259" y="6822"/>
                  </a:cubicBezTo>
                  <a:cubicBezTo>
                    <a:pt x="7295" y="6828"/>
                    <a:pt x="7331" y="6834"/>
                    <a:pt x="7368" y="6834"/>
                  </a:cubicBezTo>
                  <a:cubicBezTo>
                    <a:pt x="7658" y="6831"/>
                    <a:pt x="7902" y="6611"/>
                    <a:pt x="7929" y="6321"/>
                  </a:cubicBezTo>
                  <a:cubicBezTo>
                    <a:pt x="7957" y="6028"/>
                    <a:pt x="7760" y="5765"/>
                    <a:pt x="7473" y="5711"/>
                  </a:cubicBezTo>
                  <a:cubicBezTo>
                    <a:pt x="7250" y="5669"/>
                    <a:pt x="7020" y="5644"/>
                    <a:pt x="6794" y="5641"/>
                  </a:cubicBezTo>
                  <a:lnTo>
                    <a:pt x="6794" y="1348"/>
                  </a:lnTo>
                  <a:close/>
                  <a:moveTo>
                    <a:pt x="18757" y="0"/>
                  </a:moveTo>
                  <a:cubicBezTo>
                    <a:pt x="18687" y="0"/>
                    <a:pt x="18616" y="13"/>
                    <a:pt x="18549" y="40"/>
                  </a:cubicBezTo>
                  <a:lnTo>
                    <a:pt x="13077" y="2229"/>
                  </a:lnTo>
                  <a:lnTo>
                    <a:pt x="6405" y="28"/>
                  </a:lnTo>
                  <a:cubicBezTo>
                    <a:pt x="6395" y="25"/>
                    <a:pt x="6386" y="25"/>
                    <a:pt x="6380" y="22"/>
                  </a:cubicBezTo>
                  <a:cubicBezTo>
                    <a:pt x="6371" y="19"/>
                    <a:pt x="6359" y="16"/>
                    <a:pt x="6347" y="13"/>
                  </a:cubicBezTo>
                  <a:lnTo>
                    <a:pt x="6311" y="7"/>
                  </a:lnTo>
                  <a:cubicBezTo>
                    <a:pt x="6302" y="7"/>
                    <a:pt x="6290" y="4"/>
                    <a:pt x="6281" y="4"/>
                  </a:cubicBezTo>
                  <a:lnTo>
                    <a:pt x="6211" y="4"/>
                  </a:lnTo>
                  <a:cubicBezTo>
                    <a:pt x="6199" y="4"/>
                    <a:pt x="6187" y="4"/>
                    <a:pt x="6172" y="7"/>
                  </a:cubicBezTo>
                  <a:cubicBezTo>
                    <a:pt x="6166" y="9"/>
                    <a:pt x="6161" y="9"/>
                    <a:pt x="6157" y="9"/>
                  </a:cubicBezTo>
                  <a:cubicBezTo>
                    <a:pt x="6152" y="9"/>
                    <a:pt x="6148" y="9"/>
                    <a:pt x="6142" y="10"/>
                  </a:cubicBezTo>
                  <a:cubicBezTo>
                    <a:pt x="6133" y="13"/>
                    <a:pt x="6118" y="13"/>
                    <a:pt x="6106" y="16"/>
                  </a:cubicBezTo>
                  <a:lnTo>
                    <a:pt x="6075" y="22"/>
                  </a:lnTo>
                  <a:cubicBezTo>
                    <a:pt x="6063" y="28"/>
                    <a:pt x="6048" y="31"/>
                    <a:pt x="6036" y="37"/>
                  </a:cubicBezTo>
                  <a:cubicBezTo>
                    <a:pt x="6027" y="40"/>
                    <a:pt x="6021" y="40"/>
                    <a:pt x="6015" y="43"/>
                  </a:cubicBezTo>
                  <a:lnTo>
                    <a:pt x="354" y="2308"/>
                  </a:lnTo>
                  <a:cubicBezTo>
                    <a:pt x="139" y="2396"/>
                    <a:pt x="0" y="2601"/>
                    <a:pt x="0" y="2830"/>
                  </a:cubicBezTo>
                  <a:lnTo>
                    <a:pt x="0" y="16418"/>
                  </a:lnTo>
                  <a:cubicBezTo>
                    <a:pt x="0" y="16744"/>
                    <a:pt x="267" y="16984"/>
                    <a:pt x="566" y="16984"/>
                  </a:cubicBezTo>
                  <a:cubicBezTo>
                    <a:pt x="635" y="16984"/>
                    <a:pt x="706" y="16971"/>
                    <a:pt x="776" y="16943"/>
                  </a:cubicBezTo>
                  <a:lnTo>
                    <a:pt x="6248" y="14754"/>
                  </a:lnTo>
                  <a:lnTo>
                    <a:pt x="12917" y="16952"/>
                  </a:lnTo>
                  <a:cubicBezTo>
                    <a:pt x="12933" y="16958"/>
                    <a:pt x="12951" y="16964"/>
                    <a:pt x="12966" y="16967"/>
                  </a:cubicBezTo>
                  <a:cubicBezTo>
                    <a:pt x="13008" y="16976"/>
                    <a:pt x="13050" y="16983"/>
                    <a:pt x="13096" y="16983"/>
                  </a:cubicBezTo>
                  <a:lnTo>
                    <a:pt x="13099" y="16983"/>
                  </a:lnTo>
                  <a:cubicBezTo>
                    <a:pt x="13156" y="16983"/>
                    <a:pt x="13213" y="16973"/>
                    <a:pt x="13271" y="16955"/>
                  </a:cubicBezTo>
                  <a:cubicBezTo>
                    <a:pt x="13283" y="16952"/>
                    <a:pt x="13295" y="16946"/>
                    <a:pt x="13307" y="16940"/>
                  </a:cubicBezTo>
                  <a:lnTo>
                    <a:pt x="18965" y="14676"/>
                  </a:lnTo>
                  <a:cubicBezTo>
                    <a:pt x="19183" y="14591"/>
                    <a:pt x="19325" y="14386"/>
                    <a:pt x="19325" y="14153"/>
                  </a:cubicBezTo>
                  <a:lnTo>
                    <a:pt x="19325" y="566"/>
                  </a:lnTo>
                  <a:cubicBezTo>
                    <a:pt x="19325" y="379"/>
                    <a:pt x="19231" y="203"/>
                    <a:pt x="19077" y="98"/>
                  </a:cubicBezTo>
                  <a:cubicBezTo>
                    <a:pt x="18981" y="33"/>
                    <a:pt x="18869" y="0"/>
                    <a:pt x="18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2136375" y="2292025"/>
              <a:ext cx="36400" cy="41975"/>
            </a:xfrm>
            <a:custGeom>
              <a:rect b="b" l="l" r="r" t="t"/>
              <a:pathLst>
                <a:path extrusionOk="0" h="1679" w="1456">
                  <a:moveTo>
                    <a:pt x="820" y="1"/>
                  </a:moveTo>
                  <a:cubicBezTo>
                    <a:pt x="583" y="1"/>
                    <a:pt x="361" y="151"/>
                    <a:pt x="284" y="390"/>
                  </a:cubicBezTo>
                  <a:lnTo>
                    <a:pt x="103" y="927"/>
                  </a:lnTo>
                  <a:cubicBezTo>
                    <a:pt x="0" y="1223"/>
                    <a:pt x="160" y="1549"/>
                    <a:pt x="459" y="1649"/>
                  </a:cubicBezTo>
                  <a:cubicBezTo>
                    <a:pt x="519" y="1669"/>
                    <a:pt x="579" y="1678"/>
                    <a:pt x="639" y="1678"/>
                  </a:cubicBezTo>
                  <a:cubicBezTo>
                    <a:pt x="878" y="1678"/>
                    <a:pt x="1101" y="1525"/>
                    <a:pt x="1178" y="1284"/>
                  </a:cubicBezTo>
                  <a:lnTo>
                    <a:pt x="1356" y="746"/>
                  </a:lnTo>
                  <a:cubicBezTo>
                    <a:pt x="1456" y="450"/>
                    <a:pt x="1296" y="130"/>
                    <a:pt x="1000" y="30"/>
                  </a:cubicBezTo>
                  <a:cubicBezTo>
                    <a:pt x="940" y="10"/>
                    <a:pt x="880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2296850" y="2220800"/>
              <a:ext cx="46075" cy="51650"/>
            </a:xfrm>
            <a:custGeom>
              <a:rect b="b" l="l" r="r" t="t"/>
              <a:pathLst>
                <a:path extrusionOk="0" h="2066" w="1843">
                  <a:moveTo>
                    <a:pt x="634" y="1"/>
                  </a:moveTo>
                  <a:cubicBezTo>
                    <a:pt x="506" y="1"/>
                    <a:pt x="378" y="44"/>
                    <a:pt x="272" y="132"/>
                  </a:cubicBezTo>
                  <a:cubicBezTo>
                    <a:pt x="37" y="331"/>
                    <a:pt x="1" y="681"/>
                    <a:pt x="194" y="920"/>
                  </a:cubicBezTo>
                  <a:cubicBezTo>
                    <a:pt x="354" y="1113"/>
                    <a:pt x="487" y="1327"/>
                    <a:pt x="593" y="1557"/>
                  </a:cubicBezTo>
                  <a:cubicBezTo>
                    <a:pt x="626" y="1626"/>
                    <a:pt x="662" y="1696"/>
                    <a:pt x="698" y="1765"/>
                  </a:cubicBezTo>
                  <a:cubicBezTo>
                    <a:pt x="798" y="1957"/>
                    <a:pt x="993" y="2065"/>
                    <a:pt x="1195" y="2065"/>
                  </a:cubicBezTo>
                  <a:cubicBezTo>
                    <a:pt x="1285" y="2065"/>
                    <a:pt x="1377" y="2044"/>
                    <a:pt x="1462" y="1998"/>
                  </a:cubicBezTo>
                  <a:cubicBezTo>
                    <a:pt x="1740" y="1853"/>
                    <a:pt x="1843" y="1509"/>
                    <a:pt x="1698" y="1234"/>
                  </a:cubicBezTo>
                  <a:cubicBezTo>
                    <a:pt x="1670" y="1183"/>
                    <a:pt x="1643" y="1131"/>
                    <a:pt x="1622" y="1083"/>
                  </a:cubicBezTo>
                  <a:cubicBezTo>
                    <a:pt x="1474" y="763"/>
                    <a:pt x="1287" y="464"/>
                    <a:pt x="1061" y="195"/>
                  </a:cubicBezTo>
                  <a:cubicBezTo>
                    <a:pt x="949" y="67"/>
                    <a:pt x="792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2158650" y="2216775"/>
              <a:ext cx="47275" cy="51425"/>
            </a:xfrm>
            <a:custGeom>
              <a:rect b="b" l="l" r="r" t="t"/>
              <a:pathLst>
                <a:path extrusionOk="0" h="2057" w="1891">
                  <a:moveTo>
                    <a:pt x="1264" y="1"/>
                  </a:moveTo>
                  <a:cubicBezTo>
                    <a:pt x="1109" y="1"/>
                    <a:pt x="955" y="63"/>
                    <a:pt x="843" y="187"/>
                  </a:cubicBezTo>
                  <a:lnTo>
                    <a:pt x="846" y="184"/>
                  </a:lnTo>
                  <a:lnTo>
                    <a:pt x="846" y="184"/>
                  </a:lnTo>
                  <a:cubicBezTo>
                    <a:pt x="547" y="498"/>
                    <a:pt x="305" y="860"/>
                    <a:pt x="130" y="1256"/>
                  </a:cubicBezTo>
                  <a:cubicBezTo>
                    <a:pt x="0" y="1543"/>
                    <a:pt x="127" y="1878"/>
                    <a:pt x="414" y="2005"/>
                  </a:cubicBezTo>
                  <a:cubicBezTo>
                    <a:pt x="486" y="2038"/>
                    <a:pt x="565" y="2056"/>
                    <a:pt x="643" y="2056"/>
                  </a:cubicBezTo>
                  <a:cubicBezTo>
                    <a:pt x="867" y="2056"/>
                    <a:pt x="1069" y="1923"/>
                    <a:pt x="1163" y="1721"/>
                  </a:cubicBezTo>
                  <a:cubicBezTo>
                    <a:pt x="1286" y="1443"/>
                    <a:pt x="1455" y="1187"/>
                    <a:pt x="1664" y="966"/>
                  </a:cubicBezTo>
                  <a:cubicBezTo>
                    <a:pt x="1890" y="740"/>
                    <a:pt x="1884" y="374"/>
                    <a:pt x="1655" y="157"/>
                  </a:cubicBezTo>
                  <a:cubicBezTo>
                    <a:pt x="1544" y="52"/>
                    <a:pt x="1404" y="1"/>
                    <a:pt x="1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2426475" y="2255725"/>
              <a:ext cx="55875" cy="46900"/>
            </a:xfrm>
            <a:custGeom>
              <a:rect b="b" l="l" r="r" t="t"/>
              <a:pathLst>
                <a:path extrusionOk="0" h="1876" w="2235">
                  <a:moveTo>
                    <a:pt x="1592" y="1"/>
                  </a:moveTo>
                  <a:cubicBezTo>
                    <a:pt x="1423" y="1"/>
                    <a:pt x="1257" y="76"/>
                    <a:pt x="1144" y="220"/>
                  </a:cubicBezTo>
                  <a:cubicBezTo>
                    <a:pt x="960" y="462"/>
                    <a:pt x="734" y="667"/>
                    <a:pt x="477" y="830"/>
                  </a:cubicBezTo>
                  <a:cubicBezTo>
                    <a:pt x="0" y="1135"/>
                    <a:pt x="218" y="1875"/>
                    <a:pt x="782" y="1875"/>
                  </a:cubicBezTo>
                  <a:cubicBezTo>
                    <a:pt x="891" y="1875"/>
                    <a:pt x="997" y="1845"/>
                    <a:pt x="1087" y="1784"/>
                  </a:cubicBezTo>
                  <a:cubicBezTo>
                    <a:pt x="1452" y="1552"/>
                    <a:pt x="1776" y="1256"/>
                    <a:pt x="2041" y="912"/>
                  </a:cubicBezTo>
                  <a:cubicBezTo>
                    <a:pt x="2234" y="667"/>
                    <a:pt x="2186" y="311"/>
                    <a:pt x="1939" y="121"/>
                  </a:cubicBezTo>
                  <a:cubicBezTo>
                    <a:pt x="1835" y="40"/>
                    <a:pt x="1713" y="1"/>
                    <a:pt x="1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2473050" y="2192325"/>
              <a:ext cx="37000" cy="41500"/>
            </a:xfrm>
            <a:custGeom>
              <a:rect b="b" l="l" r="r" t="t"/>
              <a:pathLst>
                <a:path extrusionOk="0" h="1660" w="1480">
                  <a:moveTo>
                    <a:pt x="838" y="0"/>
                  </a:moveTo>
                  <a:cubicBezTo>
                    <a:pt x="609" y="0"/>
                    <a:pt x="393" y="140"/>
                    <a:pt x="308" y="368"/>
                  </a:cubicBezTo>
                  <a:lnTo>
                    <a:pt x="109" y="896"/>
                  </a:lnTo>
                  <a:cubicBezTo>
                    <a:pt x="0" y="1189"/>
                    <a:pt x="148" y="1515"/>
                    <a:pt x="441" y="1624"/>
                  </a:cubicBezTo>
                  <a:cubicBezTo>
                    <a:pt x="506" y="1648"/>
                    <a:pt x="573" y="1660"/>
                    <a:pt x="639" y="1660"/>
                  </a:cubicBezTo>
                  <a:cubicBezTo>
                    <a:pt x="868" y="1660"/>
                    <a:pt x="1084" y="1520"/>
                    <a:pt x="1169" y="1292"/>
                  </a:cubicBezTo>
                  <a:lnTo>
                    <a:pt x="1368" y="764"/>
                  </a:lnTo>
                  <a:cubicBezTo>
                    <a:pt x="1480" y="471"/>
                    <a:pt x="1329" y="145"/>
                    <a:pt x="1036" y="36"/>
                  </a:cubicBezTo>
                  <a:cubicBezTo>
                    <a:pt x="971" y="12"/>
                    <a:pt x="904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48" name="Google Shape;348;p32"/>
          <p:cNvSpPr txBox="1"/>
          <p:nvPr>
            <p:ph idx="5" type="subTitle"/>
          </p:nvPr>
        </p:nvSpPr>
        <p:spPr>
          <a:xfrm>
            <a:off x="1737427" y="1736275"/>
            <a:ext cx="1594500" cy="29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hlavní město</a:t>
            </a:r>
            <a:endParaRPr sz="1200"/>
          </a:p>
        </p:txBody>
      </p:sp>
      <p:grpSp>
        <p:nvGrpSpPr>
          <p:cNvPr id="349" name="Google Shape;349;p32"/>
          <p:cNvGrpSpPr/>
          <p:nvPr/>
        </p:nvGrpSpPr>
        <p:grpSpPr>
          <a:xfrm>
            <a:off x="3991695" y="1951053"/>
            <a:ext cx="462060" cy="457212"/>
            <a:chOff x="6679825" y="2693700"/>
            <a:chExt cx="257875" cy="258575"/>
          </a:xfrm>
        </p:grpSpPr>
        <p:sp>
          <p:nvSpPr>
            <p:cNvPr id="350" name="Google Shape;350;p32"/>
            <p:cNvSpPr/>
            <p:nvPr/>
          </p:nvSpPr>
          <p:spPr>
            <a:xfrm>
              <a:off x="6679825" y="2693700"/>
              <a:ext cx="257875" cy="258575"/>
            </a:xfrm>
            <a:custGeom>
              <a:rect b="b" l="l" r="r" t="t"/>
              <a:pathLst>
                <a:path extrusionOk="0" h="10343" w="10315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 flipH="1">
              <a:off x="6679825" y="2693700"/>
              <a:ext cx="257875" cy="258575"/>
            </a:xfrm>
            <a:custGeom>
              <a:rect b="b" l="l" r="r" t="t"/>
              <a:pathLst>
                <a:path extrusionOk="0" h="10343" w="10315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2" name="Google Shape;352;p32"/>
          <p:cNvSpPr txBox="1"/>
          <p:nvPr>
            <p:ph idx="5" type="subTitle"/>
          </p:nvPr>
        </p:nvSpPr>
        <p:spPr>
          <a:xfrm>
            <a:off x="4853889" y="1736275"/>
            <a:ext cx="1594500" cy="29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počet obyvatel</a:t>
            </a:r>
            <a:endParaRPr sz="1200"/>
          </a:p>
        </p:txBody>
      </p:sp>
      <p:pic>
        <p:nvPicPr>
          <p:cNvPr id="353" name="Google Shape;353;p32" title="images.png"/>
          <p:cNvPicPr preferRelativeResize="0"/>
          <p:nvPr/>
        </p:nvPicPr>
        <p:blipFill rotWithShape="1">
          <a:blip r:embed="rId9">
            <a:alphaModFix/>
          </a:blip>
          <a:srcRect b="21121" l="1719" r="1661" t="20626"/>
          <a:stretch/>
        </p:blipFill>
        <p:spPr>
          <a:xfrm>
            <a:off x="6801925" y="2233475"/>
            <a:ext cx="2165250" cy="13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2"/>
          <p:cNvSpPr txBox="1"/>
          <p:nvPr/>
        </p:nvSpPr>
        <p:spPr>
          <a:xfrm>
            <a:off x="2942100" y="457200"/>
            <a:ext cx="5271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rPr>
              <a:t>গণপ্রজাতন্ত্রী বাংলাদেশ</a:t>
            </a:r>
            <a:endParaRPr b="1" sz="2500">
              <a:solidFill>
                <a:schemeClr val="lt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55" name="Google Shape;355;p32"/>
          <p:cNvSpPr txBox="1"/>
          <p:nvPr>
            <p:ph idx="6" type="title"/>
          </p:nvPr>
        </p:nvSpPr>
        <p:spPr>
          <a:xfrm>
            <a:off x="4945875" y="3700100"/>
            <a:ext cx="32073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BANGLADÉŠSKÁ TAKA</a:t>
            </a:r>
            <a:endParaRPr/>
          </a:p>
        </p:txBody>
      </p:sp>
      <p:sp>
        <p:nvSpPr>
          <p:cNvPr id="356" name="Google Shape;356;p32"/>
          <p:cNvSpPr txBox="1"/>
          <p:nvPr>
            <p:ph idx="5" type="subTitle"/>
          </p:nvPr>
        </p:nvSpPr>
        <p:spPr>
          <a:xfrm>
            <a:off x="4853939" y="3462800"/>
            <a:ext cx="1594500" cy="29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měna</a:t>
            </a:r>
            <a:endParaRPr sz="1200"/>
          </a:p>
        </p:txBody>
      </p:sp>
      <p:grpSp>
        <p:nvGrpSpPr>
          <p:cNvPr id="357" name="Google Shape;357;p32"/>
          <p:cNvGrpSpPr/>
          <p:nvPr/>
        </p:nvGrpSpPr>
        <p:grpSpPr>
          <a:xfrm rot="-1340255">
            <a:off x="3893441" y="3677419"/>
            <a:ext cx="656207" cy="410565"/>
            <a:chOff x="896050" y="2725450"/>
            <a:chExt cx="476500" cy="264100"/>
          </a:xfrm>
        </p:grpSpPr>
        <p:sp>
          <p:nvSpPr>
            <p:cNvPr id="358" name="Google Shape;358;p32"/>
            <p:cNvSpPr/>
            <p:nvPr/>
          </p:nvSpPr>
          <p:spPr>
            <a:xfrm>
              <a:off x="896050" y="2725450"/>
              <a:ext cx="476500" cy="264100"/>
            </a:xfrm>
            <a:custGeom>
              <a:rect b="b" l="l" r="r" t="t"/>
              <a:pathLst>
                <a:path extrusionOk="0" h="10564" w="19060">
                  <a:moveTo>
                    <a:pt x="17927" y="1133"/>
                  </a:moveTo>
                  <a:lnTo>
                    <a:pt x="17927" y="9431"/>
                  </a:lnTo>
                  <a:lnTo>
                    <a:pt x="1133" y="9431"/>
                  </a:lnTo>
                  <a:lnTo>
                    <a:pt x="1133" y="1133"/>
                  </a:lnTo>
                  <a:close/>
                  <a:moveTo>
                    <a:pt x="565" y="1"/>
                  </a:moveTo>
                  <a:cubicBezTo>
                    <a:pt x="254" y="1"/>
                    <a:pt x="1" y="255"/>
                    <a:pt x="1" y="569"/>
                  </a:cubicBezTo>
                  <a:lnTo>
                    <a:pt x="1" y="9995"/>
                  </a:lnTo>
                  <a:cubicBezTo>
                    <a:pt x="1" y="10309"/>
                    <a:pt x="254" y="10563"/>
                    <a:pt x="565" y="10563"/>
                  </a:cubicBezTo>
                  <a:lnTo>
                    <a:pt x="18495" y="10563"/>
                  </a:lnTo>
                  <a:cubicBezTo>
                    <a:pt x="18806" y="10563"/>
                    <a:pt x="19060" y="10309"/>
                    <a:pt x="19060" y="9995"/>
                  </a:cubicBezTo>
                  <a:lnTo>
                    <a:pt x="19060" y="569"/>
                  </a:lnTo>
                  <a:cubicBezTo>
                    <a:pt x="19060" y="255"/>
                    <a:pt x="18806" y="1"/>
                    <a:pt x="18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951625" y="2774675"/>
              <a:ext cx="365450" cy="165650"/>
            </a:xfrm>
            <a:custGeom>
              <a:rect b="b" l="l" r="r" t="t"/>
              <a:pathLst>
                <a:path extrusionOk="0" h="6626" w="14618">
                  <a:moveTo>
                    <a:pt x="12063" y="1133"/>
                  </a:moveTo>
                  <a:cubicBezTo>
                    <a:pt x="12259" y="1818"/>
                    <a:pt x="12797" y="2356"/>
                    <a:pt x="13485" y="2552"/>
                  </a:cubicBezTo>
                  <a:lnTo>
                    <a:pt x="13485" y="4074"/>
                  </a:lnTo>
                  <a:cubicBezTo>
                    <a:pt x="12797" y="4273"/>
                    <a:pt x="12259" y="4808"/>
                    <a:pt x="12063" y="5496"/>
                  </a:cubicBezTo>
                  <a:lnTo>
                    <a:pt x="2552" y="5496"/>
                  </a:lnTo>
                  <a:cubicBezTo>
                    <a:pt x="2355" y="4808"/>
                    <a:pt x="1818" y="4270"/>
                    <a:pt x="1129" y="4074"/>
                  </a:cubicBezTo>
                  <a:lnTo>
                    <a:pt x="1129" y="2552"/>
                  </a:lnTo>
                  <a:cubicBezTo>
                    <a:pt x="1818" y="2356"/>
                    <a:pt x="2355" y="1818"/>
                    <a:pt x="2552" y="1133"/>
                  </a:cubicBezTo>
                  <a:close/>
                  <a:moveTo>
                    <a:pt x="2065" y="1"/>
                  </a:moveTo>
                  <a:cubicBezTo>
                    <a:pt x="1751" y="1"/>
                    <a:pt x="1498" y="254"/>
                    <a:pt x="1498" y="568"/>
                  </a:cubicBezTo>
                  <a:cubicBezTo>
                    <a:pt x="1498" y="1082"/>
                    <a:pt x="1081" y="1501"/>
                    <a:pt x="565" y="1501"/>
                  </a:cubicBezTo>
                  <a:cubicBezTo>
                    <a:pt x="251" y="1501"/>
                    <a:pt x="0" y="1755"/>
                    <a:pt x="0" y="2069"/>
                  </a:cubicBezTo>
                  <a:lnTo>
                    <a:pt x="0" y="4560"/>
                  </a:lnTo>
                  <a:cubicBezTo>
                    <a:pt x="0" y="4871"/>
                    <a:pt x="251" y="5125"/>
                    <a:pt x="565" y="5125"/>
                  </a:cubicBezTo>
                  <a:cubicBezTo>
                    <a:pt x="1081" y="5125"/>
                    <a:pt x="1498" y="5544"/>
                    <a:pt x="1498" y="6061"/>
                  </a:cubicBezTo>
                  <a:cubicBezTo>
                    <a:pt x="1498" y="6372"/>
                    <a:pt x="1751" y="6625"/>
                    <a:pt x="2065" y="6625"/>
                  </a:cubicBezTo>
                  <a:lnTo>
                    <a:pt x="12549" y="6625"/>
                  </a:lnTo>
                  <a:cubicBezTo>
                    <a:pt x="12863" y="6625"/>
                    <a:pt x="13117" y="6372"/>
                    <a:pt x="13117" y="6061"/>
                  </a:cubicBezTo>
                  <a:cubicBezTo>
                    <a:pt x="13117" y="5544"/>
                    <a:pt x="13533" y="5125"/>
                    <a:pt x="14050" y="5125"/>
                  </a:cubicBezTo>
                  <a:cubicBezTo>
                    <a:pt x="14364" y="5125"/>
                    <a:pt x="14617" y="4871"/>
                    <a:pt x="14617" y="4560"/>
                  </a:cubicBezTo>
                  <a:lnTo>
                    <a:pt x="14617" y="2069"/>
                  </a:lnTo>
                  <a:cubicBezTo>
                    <a:pt x="14617" y="1755"/>
                    <a:pt x="14364" y="1501"/>
                    <a:pt x="14050" y="1501"/>
                  </a:cubicBezTo>
                  <a:cubicBezTo>
                    <a:pt x="13533" y="1501"/>
                    <a:pt x="13117" y="1082"/>
                    <a:pt x="13117" y="568"/>
                  </a:cubicBezTo>
                  <a:cubicBezTo>
                    <a:pt x="13117" y="254"/>
                    <a:pt x="12863" y="1"/>
                    <a:pt x="12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1088625" y="2815075"/>
              <a:ext cx="88200" cy="84850"/>
            </a:xfrm>
            <a:custGeom>
              <a:rect b="b" l="l" r="r" t="t"/>
              <a:pathLst>
                <a:path extrusionOk="0" h="3394" w="3528">
                  <a:moveTo>
                    <a:pt x="1826" y="1132"/>
                  </a:moveTo>
                  <a:cubicBezTo>
                    <a:pt x="2115" y="1132"/>
                    <a:pt x="2393" y="1358"/>
                    <a:pt x="2395" y="1697"/>
                  </a:cubicBezTo>
                  <a:cubicBezTo>
                    <a:pt x="2395" y="2011"/>
                    <a:pt x="2141" y="2265"/>
                    <a:pt x="1827" y="2265"/>
                  </a:cubicBezTo>
                  <a:lnTo>
                    <a:pt x="1827" y="2262"/>
                  </a:lnTo>
                  <a:cubicBezTo>
                    <a:pt x="1326" y="2259"/>
                    <a:pt x="1075" y="1652"/>
                    <a:pt x="1432" y="1298"/>
                  </a:cubicBezTo>
                  <a:cubicBezTo>
                    <a:pt x="1547" y="1183"/>
                    <a:pt x="1688" y="1132"/>
                    <a:pt x="1826" y="1132"/>
                  </a:cubicBezTo>
                  <a:close/>
                  <a:moveTo>
                    <a:pt x="1827" y="0"/>
                  </a:moveTo>
                  <a:cubicBezTo>
                    <a:pt x="1142" y="0"/>
                    <a:pt x="523" y="414"/>
                    <a:pt x="260" y="1048"/>
                  </a:cubicBezTo>
                  <a:cubicBezTo>
                    <a:pt x="0" y="1682"/>
                    <a:pt x="145" y="2413"/>
                    <a:pt x="632" y="2899"/>
                  </a:cubicBezTo>
                  <a:cubicBezTo>
                    <a:pt x="954" y="3222"/>
                    <a:pt x="1388" y="3393"/>
                    <a:pt x="1829" y="3393"/>
                  </a:cubicBezTo>
                  <a:cubicBezTo>
                    <a:pt x="2048" y="3393"/>
                    <a:pt x="2269" y="3351"/>
                    <a:pt x="2479" y="3264"/>
                  </a:cubicBezTo>
                  <a:cubicBezTo>
                    <a:pt x="3114" y="3001"/>
                    <a:pt x="3524" y="2382"/>
                    <a:pt x="3527" y="1697"/>
                  </a:cubicBezTo>
                  <a:cubicBezTo>
                    <a:pt x="3524" y="761"/>
                    <a:pt x="276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3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BANGLADÉŠ- PŘÍRODA A EKONOMIKA</a:t>
            </a:r>
            <a:endParaRPr/>
          </a:p>
        </p:txBody>
      </p:sp>
      <p:sp>
        <p:nvSpPr>
          <p:cNvPr id="366" name="Google Shape;366;p33"/>
          <p:cNvSpPr txBox="1"/>
          <p:nvPr>
            <p:ph idx="1" type="body"/>
          </p:nvPr>
        </p:nvSpPr>
        <p:spPr>
          <a:xfrm>
            <a:off x="720000" y="1152475"/>
            <a:ext cx="4848900" cy="13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ř</a:t>
            </a:r>
            <a:r>
              <a:rPr lang="en">
                <a:solidFill>
                  <a:schemeClr val="lt1"/>
                </a:solidFill>
              </a:rPr>
              <a:t>eky: Ganga, Brahmaputra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r</a:t>
            </a:r>
            <a:r>
              <a:rPr lang="en">
                <a:solidFill>
                  <a:schemeClr val="lt1"/>
                </a:solidFill>
              </a:rPr>
              <a:t>eliéf: náh. </a:t>
            </a:r>
            <a:r>
              <a:rPr lang="en">
                <a:solidFill>
                  <a:schemeClr val="lt1"/>
                </a:solidFill>
              </a:rPr>
              <a:t>p</a:t>
            </a:r>
            <a:r>
              <a:rPr lang="en">
                <a:solidFill>
                  <a:schemeClr val="lt1"/>
                </a:solidFill>
              </a:rPr>
              <a:t>loš. Madhupur, Barind, Čittágongské hory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monzuny, povodně, tajfuny, záplavy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fauna: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tygr bengálský, slon indický, levhart skvrnitý, volavky,...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67" name="Google Shape;367;p33"/>
          <p:cNvPicPr preferRelativeResize="0"/>
          <p:nvPr/>
        </p:nvPicPr>
        <p:blipFill rotWithShape="1">
          <a:blip r:embed="rId4">
            <a:alphaModFix/>
          </a:blip>
          <a:srcRect b="32624" l="40926" r="4627" t="4624"/>
          <a:stretch/>
        </p:blipFill>
        <p:spPr>
          <a:xfrm flipH="1">
            <a:off x="5330925" y="2671425"/>
            <a:ext cx="3813072" cy="247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 title="Map_of_Bengal.sv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8894" y="992050"/>
            <a:ext cx="2531676" cy="23141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3"/>
          <p:cNvSpPr txBox="1"/>
          <p:nvPr>
            <p:ph idx="1" type="body"/>
          </p:nvPr>
        </p:nvSpPr>
        <p:spPr>
          <a:xfrm>
            <a:off x="720000" y="2532475"/>
            <a:ext cx="48489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z</a:t>
            </a:r>
            <a:r>
              <a:rPr lang="en">
                <a:solidFill>
                  <a:schemeClr val="lt1"/>
                </a:solidFill>
              </a:rPr>
              <a:t>emědělství (rýže, juta, brambory, čaj, ovoce)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rybolov,</a:t>
            </a:r>
            <a:r>
              <a:rPr lang="en">
                <a:solidFill>
                  <a:schemeClr val="lt1"/>
                </a:solidFill>
              </a:rPr>
              <a:t> textilní průmysl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OSN (vysílání vojáků a policistů do mírových misí)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70" name="Google Shape;370;p33" title="unnamed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8900" y="992050"/>
            <a:ext cx="2753800" cy="30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 title="download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9500" y="3586248"/>
            <a:ext cx="2433475" cy="13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3"/>
          <p:cNvSpPr txBox="1"/>
          <p:nvPr/>
        </p:nvSpPr>
        <p:spPr>
          <a:xfrm>
            <a:off x="720000" y="3414175"/>
            <a:ext cx="35196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Open Sans"/>
              <a:buChar char="●"/>
            </a:pPr>
            <a:r>
              <a:rPr lang="en" sz="1600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Dháka, Chittagong, Khulna, Rangpur, Sylhet</a:t>
            </a:r>
            <a:endParaRPr sz="1600"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dvent Pro Medium"/>
              <a:buChar char="●"/>
            </a:pPr>
            <a:r>
              <a:rPr lang="en" sz="1600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nejosídlenější stát světa (kromě městských či ostrovních států</a:t>
            </a:r>
            <a:endParaRPr sz="1600"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4"/>
          <p:cNvSpPr/>
          <p:nvPr/>
        </p:nvSpPr>
        <p:spPr>
          <a:xfrm>
            <a:off x="214050" y="470900"/>
            <a:ext cx="738600" cy="759900"/>
          </a:xfrm>
          <a:prstGeom prst="rect">
            <a:avLst/>
          </a:prstGeom>
          <a:solidFill>
            <a:srgbClr val="F1EAE3"/>
          </a:solidFill>
          <a:ln cap="flat" cmpd="sng" w="9525">
            <a:solidFill>
              <a:srgbClr val="EFE8E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  <p:pic>
        <p:nvPicPr>
          <p:cNvPr id="378" name="Google Shape;37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3701" y="187325"/>
            <a:ext cx="3419272" cy="228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 title="360_F_136155386_TLEQLB3GqiSSKDpjcdZqAjLYaxQPCvrV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050" y="187325"/>
            <a:ext cx="2843074" cy="19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 title="1_bZ-wbouQDCxKoLKRkGLcBQ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4825" y="2642100"/>
            <a:ext cx="4648149" cy="2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 title="istockphoto-1387289497-612x61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050" y="2419350"/>
            <a:ext cx="3763725" cy="25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 title="657152OwOvJn51.jpg"/>
          <p:cNvPicPr preferRelativeResize="0"/>
          <p:nvPr/>
        </p:nvPicPr>
        <p:blipFill rotWithShape="1">
          <a:blip r:embed="rId8">
            <a:alphaModFix/>
          </a:blip>
          <a:srcRect b="0" l="0" r="29976" t="0"/>
          <a:stretch/>
        </p:blipFill>
        <p:spPr>
          <a:xfrm>
            <a:off x="3170013" y="187325"/>
            <a:ext cx="2219324" cy="210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 title="download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52900" y="2571738"/>
            <a:ext cx="293370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5"/>
          <p:cNvSpPr txBox="1"/>
          <p:nvPr>
            <p:ph idx="15" type="title"/>
          </p:nvPr>
        </p:nvSpPr>
        <p:spPr>
          <a:xfrm>
            <a:off x="720000" y="421102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BANGLADÉŠ- KULTURA</a:t>
            </a:r>
            <a:endParaRPr/>
          </a:p>
        </p:txBody>
      </p:sp>
      <p:sp>
        <p:nvSpPr>
          <p:cNvPr id="389" name="Google Shape;389;p35"/>
          <p:cNvSpPr txBox="1"/>
          <p:nvPr>
            <p:ph idx="4294967295" type="body"/>
          </p:nvPr>
        </p:nvSpPr>
        <p:spPr>
          <a:xfrm>
            <a:off x="720000" y="1076275"/>
            <a:ext cx="4375800" cy="13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</a:pPr>
            <a:r>
              <a:rPr lang="en">
                <a:solidFill>
                  <a:srgbClr val="212121"/>
                </a:solidFill>
              </a:rPr>
              <a:t>politika: 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en">
                <a:solidFill>
                  <a:srgbClr val="212121"/>
                </a:solidFill>
              </a:rPr>
              <a:t>parlamentární rep.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en">
                <a:solidFill>
                  <a:srgbClr val="212121"/>
                </a:solidFill>
              </a:rPr>
              <a:t>přechodná vláda v čele s </a:t>
            </a:r>
            <a:r>
              <a:rPr lang="en">
                <a:solidFill>
                  <a:srgbClr val="212121"/>
                </a:solidFill>
              </a:rPr>
              <a:t>Muhammadem</a:t>
            </a:r>
            <a:r>
              <a:rPr lang="en">
                <a:solidFill>
                  <a:srgbClr val="212121"/>
                </a:solidFill>
              </a:rPr>
              <a:t> Yunusem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en">
                <a:solidFill>
                  <a:srgbClr val="212121"/>
                </a:solidFill>
              </a:rPr>
              <a:t>prezident Muhammad Shahabuddin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en">
                <a:solidFill>
                  <a:srgbClr val="212121"/>
                </a:solidFill>
              </a:rPr>
              <a:t>dvě velké politické strany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390" name="Google Shape;390;p35"/>
          <p:cNvSpPr txBox="1"/>
          <p:nvPr>
            <p:ph idx="4294967295" type="body"/>
          </p:nvPr>
        </p:nvSpPr>
        <p:spPr>
          <a:xfrm>
            <a:off x="720000" y="2467075"/>
            <a:ext cx="5652300" cy="13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historie: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</a:t>
            </a:r>
            <a:r>
              <a:rPr lang="en"/>
              <a:t>sídlení už přes 22 000 let, používání mědi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z</a:t>
            </a:r>
            <a:r>
              <a:rPr lang="en"/>
              <a:t>mínky</a:t>
            </a:r>
            <a:r>
              <a:rPr lang="en"/>
              <a:t> v </a:t>
            </a:r>
            <a:r>
              <a:rPr lang="en"/>
              <a:t>Mahábháratě, království Vanga, Bangal, ad.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buddhismus, hinduismus, různé dynastie, islalmizace ve 13.stol.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pohlcení Indií, Velkou Británií, poválečné hladomory- největší r. 1943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součást Pákistánu, genocida, válka za nezávislost, demokracie 1991</a:t>
            </a:r>
            <a:endParaRPr/>
          </a:p>
        </p:txBody>
      </p:sp>
      <p:sp>
        <p:nvSpPr>
          <p:cNvPr id="391" name="Google Shape;391;p35"/>
          <p:cNvSpPr txBox="1"/>
          <p:nvPr>
            <p:ph idx="4294967295" type="body"/>
          </p:nvPr>
        </p:nvSpPr>
        <p:spPr>
          <a:xfrm>
            <a:off x="843550" y="3857875"/>
            <a:ext cx="53946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národní jazyk bengálština, dále hindi a angličtina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</a:t>
            </a:r>
            <a:r>
              <a:rPr lang="en"/>
              <a:t>sobnost Rabíndranáth Thakúr, M. Yunus, Taslima Nasrin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kuchyně indicko- myanmarská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kriket</a:t>
            </a:r>
            <a:endParaRPr/>
          </a:p>
        </p:txBody>
      </p:sp>
      <p:pic>
        <p:nvPicPr>
          <p:cNvPr id="392" name="Google Shape;392;p35" title="Mohammed_Shahabuddin.jpg"/>
          <p:cNvPicPr preferRelativeResize="0"/>
          <p:nvPr/>
        </p:nvPicPr>
        <p:blipFill rotWithShape="1">
          <a:blip r:embed="rId4">
            <a:alphaModFix/>
          </a:blip>
          <a:srcRect b="258" l="0" r="0" t="248"/>
          <a:stretch/>
        </p:blipFill>
        <p:spPr>
          <a:xfrm rot="-2234550">
            <a:off x="4705673" y="662339"/>
            <a:ext cx="1356269" cy="180831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3" name="Google Shape;393;p35" title="Yunus_Muhammad..inset_.jpg"/>
          <p:cNvPicPr preferRelativeResize="0"/>
          <p:nvPr/>
        </p:nvPicPr>
        <p:blipFill rotWithShape="1">
          <a:blip r:embed="rId5">
            <a:alphaModFix/>
          </a:blip>
          <a:srcRect b="0" l="3078" r="3068" t="0"/>
          <a:stretch/>
        </p:blipFill>
        <p:spPr>
          <a:xfrm rot="-919673">
            <a:off x="5525253" y="358889"/>
            <a:ext cx="1387972" cy="184845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4" name="Google Shape;394;p35" title="Sheikh_Hasina_Darshana_Jardosh_G20_New_Delhi_2023_(cropped).jpg"/>
          <p:cNvPicPr preferRelativeResize="0"/>
          <p:nvPr/>
        </p:nvPicPr>
        <p:blipFill rotWithShape="1">
          <a:blip r:embed="rId6">
            <a:alphaModFix/>
          </a:blip>
          <a:srcRect b="2615" l="0" r="0" t="2624"/>
          <a:stretch/>
        </p:blipFill>
        <p:spPr>
          <a:xfrm rot="263461">
            <a:off x="6440880" y="321664"/>
            <a:ext cx="1371425" cy="184113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5" name="Google Shape;395;p35" title="Begum_Zia_Book-opening_Ceremony,_1_Mar,_201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86717">
            <a:off x="7375777" y="661569"/>
            <a:ext cx="1390516" cy="187306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6" name="Google Shape;396;p35" title="Rabindranath_Tagore_in_1909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5625" y="3563163"/>
            <a:ext cx="1094300" cy="15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5" title="Proportion-of-local-ethnic-groups-not-including-Bangalee-in-the-population-of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05625" y="2052801"/>
            <a:ext cx="2249051" cy="16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/>
          <p:nvPr>
            <p:ph type="ctrTitle"/>
          </p:nvPr>
        </p:nvSpPr>
        <p:spPr>
          <a:xfrm>
            <a:off x="2040300" y="1735550"/>
            <a:ext cx="5063400" cy="218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DĚKUJI ZA POZORNOST</a:t>
            </a:r>
            <a:endParaRPr sz="3800"/>
          </a:p>
        </p:txBody>
      </p:sp>
      <p:sp>
        <p:nvSpPr>
          <p:cNvPr id="403" name="Google Shape;403;p36"/>
          <p:cNvSpPr txBox="1"/>
          <p:nvPr>
            <p:ph idx="1" type="subTitle"/>
          </p:nvPr>
        </p:nvSpPr>
        <p:spPr>
          <a:xfrm>
            <a:off x="2143800" y="4042625"/>
            <a:ext cx="48564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Karolína Lada Klímová		7.AV		10.4. 2025</a:t>
            </a:r>
            <a:endParaRPr/>
          </a:p>
        </p:txBody>
      </p:sp>
      <p:grpSp>
        <p:nvGrpSpPr>
          <p:cNvPr id="404" name="Google Shape;404;p36"/>
          <p:cNvGrpSpPr/>
          <p:nvPr/>
        </p:nvGrpSpPr>
        <p:grpSpPr>
          <a:xfrm>
            <a:off x="4076402" y="571483"/>
            <a:ext cx="990601" cy="946717"/>
            <a:chOff x="325418" y="566775"/>
            <a:chExt cx="274314" cy="274315"/>
          </a:xfrm>
        </p:grpSpPr>
        <p:sp>
          <p:nvSpPr>
            <p:cNvPr id="405" name="Google Shape;405;p36"/>
            <p:cNvSpPr/>
            <p:nvPr/>
          </p:nvSpPr>
          <p:spPr>
            <a:xfrm>
              <a:off x="362375" y="566775"/>
              <a:ext cx="219455" cy="182881"/>
            </a:xfrm>
            <a:custGeom>
              <a:rect b="b" l="l" r="r" t="t"/>
              <a:pathLst>
                <a:path extrusionOk="0" h="3543" w="4388">
                  <a:moveTo>
                    <a:pt x="1891" y="0"/>
                  </a:moveTo>
                  <a:cubicBezTo>
                    <a:pt x="1661" y="0"/>
                    <a:pt x="1438" y="31"/>
                    <a:pt x="1238" y="90"/>
                  </a:cubicBezTo>
                  <a:cubicBezTo>
                    <a:pt x="250" y="816"/>
                    <a:pt x="0" y="2626"/>
                    <a:pt x="1167" y="3281"/>
                  </a:cubicBezTo>
                  <a:cubicBezTo>
                    <a:pt x="1419" y="3463"/>
                    <a:pt x="1703" y="3543"/>
                    <a:pt x="1989" y="3543"/>
                  </a:cubicBezTo>
                  <a:cubicBezTo>
                    <a:pt x="3164" y="3543"/>
                    <a:pt x="4387" y="2198"/>
                    <a:pt x="3679" y="1030"/>
                  </a:cubicBezTo>
                  <a:cubicBezTo>
                    <a:pt x="3442" y="321"/>
                    <a:pt x="2636" y="0"/>
                    <a:pt x="1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6"/>
            <p:cNvSpPr/>
            <p:nvPr/>
          </p:nvSpPr>
          <p:spPr>
            <a:xfrm rot="-5400000">
              <a:off x="352849" y="594208"/>
              <a:ext cx="219452" cy="274314"/>
            </a:xfrm>
            <a:custGeom>
              <a:rect b="b" l="l" r="r" t="t"/>
              <a:pathLst>
                <a:path extrusionOk="0" h="5518" w="4287">
                  <a:moveTo>
                    <a:pt x="643" y="0"/>
                  </a:moveTo>
                  <a:cubicBezTo>
                    <a:pt x="465" y="83"/>
                    <a:pt x="286" y="167"/>
                    <a:pt x="131" y="286"/>
                  </a:cubicBezTo>
                  <a:cubicBezTo>
                    <a:pt x="0" y="1488"/>
                    <a:pt x="274" y="2679"/>
                    <a:pt x="286" y="3893"/>
                  </a:cubicBezTo>
                  <a:cubicBezTo>
                    <a:pt x="274" y="4262"/>
                    <a:pt x="250" y="4989"/>
                    <a:pt x="238" y="5358"/>
                  </a:cubicBezTo>
                  <a:lnTo>
                    <a:pt x="369" y="5358"/>
                  </a:lnTo>
                  <a:cubicBezTo>
                    <a:pt x="394" y="5473"/>
                    <a:pt x="475" y="5518"/>
                    <a:pt x="579" y="5518"/>
                  </a:cubicBezTo>
                  <a:cubicBezTo>
                    <a:pt x="831" y="5518"/>
                    <a:pt x="1219" y="5259"/>
                    <a:pt x="1286" y="5108"/>
                  </a:cubicBezTo>
                  <a:cubicBezTo>
                    <a:pt x="2084" y="4322"/>
                    <a:pt x="3191" y="3989"/>
                    <a:pt x="4001" y="3250"/>
                  </a:cubicBezTo>
                  <a:cubicBezTo>
                    <a:pt x="4287" y="2488"/>
                    <a:pt x="3453" y="2226"/>
                    <a:pt x="3025" y="1810"/>
                  </a:cubicBezTo>
                  <a:cubicBezTo>
                    <a:pt x="2370" y="1048"/>
                    <a:pt x="1489" y="536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7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ZDROJE :</a:t>
            </a:r>
            <a:endParaRPr/>
          </a:p>
        </p:txBody>
      </p:sp>
      <p:sp>
        <p:nvSpPr>
          <p:cNvPr id="412" name="Google Shape;412;p37"/>
          <p:cNvSpPr txBox="1"/>
          <p:nvPr/>
        </p:nvSpPr>
        <p:spPr>
          <a:xfrm>
            <a:off x="790575" y="1133475"/>
            <a:ext cx="6705600" cy="29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 u="sng">
                <a:solidFill>
                  <a:schemeClr val="hlink"/>
                </a:solidFill>
                <a:latin typeface="Advent Pro Medium"/>
                <a:ea typeface="Advent Pro Medium"/>
                <a:cs typeface="Advent Pro Medium"/>
                <a:sym typeface="Advent Pro Medium"/>
                <a:hlinkClick r:id="rId4"/>
              </a:rPr>
              <a:t>https://de.wikipedia.org/wiki/Nepal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 u="sng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https://de.wikipedia.org/wiki/Bhutan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 u="sng">
                <a:solidFill>
                  <a:schemeClr val="hlink"/>
                </a:solidFill>
                <a:latin typeface="Advent Pro Medium"/>
                <a:ea typeface="Advent Pro Medium"/>
                <a:cs typeface="Advent Pro Medium"/>
                <a:sym typeface="Advent Pro Medium"/>
                <a:hlinkClick r:id="rId6"/>
              </a:rPr>
              <a:t>https://de.wikipedia.org/wiki/Bangladesch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 u="sng">
                <a:solidFill>
                  <a:schemeClr val="hlink"/>
                </a:solidFill>
                <a:latin typeface="Advent Pro Medium"/>
                <a:ea typeface="Advent Pro Medium"/>
                <a:cs typeface="Advent Pro Medium"/>
                <a:sym typeface="Advent Pro Medium"/>
                <a:hlinkClick r:id="rId7"/>
              </a:rPr>
              <a:t>https://www.freeworldmaps.net/asia/nepal/map.html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 u="sng">
                <a:solidFill>
                  <a:schemeClr val="hlink"/>
                </a:solidFill>
                <a:latin typeface="Advent Pro Medium"/>
                <a:ea typeface="Advent Pro Medium"/>
                <a:cs typeface="Advent Pro Medium"/>
                <a:sym typeface="Advent Pro Medium"/>
                <a:hlinkClick r:id="rId8"/>
              </a:rPr>
              <a:t>https://www.mapsofworld.com/bhutan/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 u="sng">
                <a:solidFill>
                  <a:schemeClr val="hlink"/>
                </a:solidFill>
                <a:latin typeface="Advent Pro Medium"/>
                <a:ea typeface="Advent Pro Medium"/>
                <a:cs typeface="Advent Pro Medium"/>
                <a:sym typeface="Advent Pro Medium"/>
                <a:hlinkClick r:id="rId9"/>
              </a:rPr>
              <a:t>https://diercke.de/content/bangladesch-physisch-978-3-14-100770-1-139-2-0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 u="sng">
                <a:solidFill>
                  <a:schemeClr val="hlink"/>
                </a:solidFill>
                <a:latin typeface="Advent Pro Medium"/>
                <a:ea typeface="Advent Pro Medium"/>
                <a:cs typeface="Advent Pro Medium"/>
                <a:sym typeface="Advent Pro Medium"/>
                <a:hlinkClick r:id="rId10"/>
              </a:rPr>
              <a:t>https://www.britannica.com/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 u="sng">
                <a:solidFill>
                  <a:schemeClr val="hlink"/>
                </a:solidFill>
                <a:latin typeface="Advent Pro Medium"/>
                <a:ea typeface="Advent Pro Medium"/>
                <a:cs typeface="Advent Pro Medium"/>
                <a:sym typeface="Advent Pro Medium"/>
                <a:hlinkClick r:id="rId11"/>
              </a:rPr>
              <a:t>https://thetruesize.com/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REGION</a:t>
            </a:r>
            <a:endParaRPr/>
          </a:p>
        </p:txBody>
      </p:sp>
      <p:sp>
        <p:nvSpPr>
          <p:cNvPr id="169" name="Google Shape;169;p23"/>
          <p:cNvSpPr txBox="1"/>
          <p:nvPr/>
        </p:nvSpPr>
        <p:spPr>
          <a:xfrm>
            <a:off x="790575" y="1133475"/>
            <a:ext cx="6705600" cy="29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j</a:t>
            </a:r>
            <a:r>
              <a:rPr lang="en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ižní Asie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drobní sousedé severovýchodní Indie 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→ Himaláje, příroda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c</a:t>
            </a:r>
            <a:r>
              <a:rPr lang="en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hudoba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pestrost etnik i jazyků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Buddhismus, islám 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 Medium"/>
              <a:buChar char="●"/>
            </a:pPr>
            <a:r>
              <a:rPr lang="en">
                <a:solidFill>
                  <a:schemeClr val="lt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nedávno ještě monarchie</a:t>
            </a:r>
            <a:endParaRPr>
              <a:solidFill>
                <a:schemeClr val="lt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  <p:pic>
        <p:nvPicPr>
          <p:cNvPr id="170" name="Google Shape;170;p23" title="jižní Asi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8125" y="764875"/>
            <a:ext cx="4054726" cy="39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6644625" y="1559525"/>
            <a:ext cx="6141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  <a:latin typeface="Caveat Brush"/>
                <a:ea typeface="Caveat Brush"/>
                <a:cs typeface="Caveat Brush"/>
                <a:sym typeface="Caveat Brush"/>
              </a:rPr>
              <a:t>NEPÁL</a:t>
            </a:r>
            <a:endParaRPr>
              <a:solidFill>
                <a:srgbClr val="3C78D8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7178025" y="1711925"/>
            <a:ext cx="8889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Caveat Brush"/>
                <a:ea typeface="Caveat Brush"/>
                <a:cs typeface="Caveat Brush"/>
                <a:sym typeface="Caveat Brush"/>
              </a:rPr>
              <a:t>BHÚTÁN</a:t>
            </a:r>
            <a:endParaRPr>
              <a:solidFill>
                <a:srgbClr val="F1C232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7178025" y="2944975"/>
            <a:ext cx="10323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0BC9D"/>
                </a:solidFill>
                <a:latin typeface="Caveat Brush"/>
                <a:ea typeface="Caveat Brush"/>
                <a:cs typeface="Caveat Brush"/>
                <a:sym typeface="Caveat Brush"/>
              </a:rPr>
              <a:t>BANGLADÉŠ</a:t>
            </a:r>
            <a:endParaRPr>
              <a:solidFill>
                <a:srgbClr val="70BC9D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174" name="Google Shape;17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9150" y="1014525"/>
            <a:ext cx="4772674" cy="34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type="title"/>
          </p:nvPr>
        </p:nvSpPr>
        <p:spPr>
          <a:xfrm>
            <a:off x="1813634" y="1996813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KATHMANDU</a:t>
            </a:r>
            <a:endParaRPr sz="2300"/>
          </a:p>
        </p:txBody>
      </p:sp>
      <p:sp>
        <p:nvSpPr>
          <p:cNvPr id="180" name="Google Shape;180;p24"/>
          <p:cNvSpPr txBox="1"/>
          <p:nvPr>
            <p:ph idx="2" type="title"/>
          </p:nvPr>
        </p:nvSpPr>
        <p:spPr>
          <a:xfrm>
            <a:off x="4945874" y="1996825"/>
            <a:ext cx="11019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31 milionů</a:t>
            </a:r>
            <a:endParaRPr sz="2300"/>
          </a:p>
        </p:txBody>
      </p:sp>
      <p:sp>
        <p:nvSpPr>
          <p:cNvPr id="181" name="Google Shape;181;p24"/>
          <p:cNvSpPr txBox="1"/>
          <p:nvPr>
            <p:ph idx="8"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NEPÁL</a:t>
            </a:r>
            <a:endParaRPr b="1" sz="4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24"/>
          <p:cNvSpPr txBox="1"/>
          <p:nvPr>
            <p:ph idx="4" type="title"/>
          </p:nvPr>
        </p:nvSpPr>
        <p:spPr>
          <a:xfrm>
            <a:off x="1831786" y="3700100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147 516 km</a:t>
            </a:r>
            <a:r>
              <a:rPr lang="en" sz="2300"/>
              <a:t>²</a:t>
            </a:r>
            <a:endParaRPr sz="2300"/>
          </a:p>
        </p:txBody>
      </p:sp>
      <p:sp>
        <p:nvSpPr>
          <p:cNvPr id="183" name="Google Shape;183;p24"/>
          <p:cNvSpPr txBox="1"/>
          <p:nvPr>
            <p:ph idx="5" type="subTitle"/>
          </p:nvPr>
        </p:nvSpPr>
        <p:spPr>
          <a:xfrm>
            <a:off x="1757699" y="3462800"/>
            <a:ext cx="1413000" cy="27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rozloha</a:t>
            </a:r>
            <a:endParaRPr sz="1200"/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4">
            <a:alphaModFix/>
          </a:blip>
          <a:srcRect b="9903" l="25652" r="25652" t="9903"/>
          <a:stretch/>
        </p:blipFill>
        <p:spPr>
          <a:xfrm>
            <a:off x="479826" y="1585299"/>
            <a:ext cx="1277875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5">
            <a:alphaModFix/>
          </a:blip>
          <a:srcRect b="9903" l="25652" r="25652" t="9903"/>
          <a:stretch/>
        </p:blipFill>
        <p:spPr>
          <a:xfrm>
            <a:off x="481958" y="3288588"/>
            <a:ext cx="1273627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 rotWithShape="1">
          <a:blip r:embed="rId6">
            <a:alphaModFix/>
          </a:blip>
          <a:srcRect b="9903" l="25652" r="25652" t="9903"/>
          <a:stretch/>
        </p:blipFill>
        <p:spPr>
          <a:xfrm>
            <a:off x="3596833" y="3288588"/>
            <a:ext cx="1273627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7">
            <a:alphaModFix/>
          </a:blip>
          <a:srcRect b="9903" l="25652" r="25652" t="9903"/>
          <a:stretch/>
        </p:blipFill>
        <p:spPr>
          <a:xfrm>
            <a:off x="3584708" y="1585299"/>
            <a:ext cx="1273627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 title="Emblem_of_Nepal.svg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5725" y="654604"/>
            <a:ext cx="1594500" cy="148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 title="Flag_of_Nepal.svg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93525" y="2362529"/>
            <a:ext cx="1413000" cy="1723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4"/>
          <p:cNvGrpSpPr/>
          <p:nvPr/>
        </p:nvGrpSpPr>
        <p:grpSpPr>
          <a:xfrm>
            <a:off x="868942" y="1937257"/>
            <a:ext cx="499631" cy="484818"/>
            <a:chOff x="6238300" y="1426975"/>
            <a:chExt cx="489450" cy="483175"/>
          </a:xfrm>
        </p:grpSpPr>
        <p:sp>
          <p:nvSpPr>
            <p:cNvPr id="191" name="Google Shape;191;p24"/>
            <p:cNvSpPr/>
            <p:nvPr/>
          </p:nvSpPr>
          <p:spPr>
            <a:xfrm>
              <a:off x="6238300" y="1426975"/>
              <a:ext cx="489450" cy="483175"/>
            </a:xfrm>
            <a:custGeom>
              <a:rect b="b" l="l" r="r" t="t"/>
              <a:pathLst>
                <a:path extrusionOk="0" h="19327" w="19578">
                  <a:moveTo>
                    <a:pt x="16109" y="2267"/>
                  </a:moveTo>
                  <a:lnTo>
                    <a:pt x="16109" y="4803"/>
                  </a:lnTo>
                  <a:lnTo>
                    <a:pt x="14977" y="3831"/>
                  </a:lnTo>
                  <a:lnTo>
                    <a:pt x="14977" y="2267"/>
                  </a:lnTo>
                  <a:close/>
                  <a:moveTo>
                    <a:pt x="9880" y="1135"/>
                  </a:moveTo>
                  <a:cubicBezTo>
                    <a:pt x="10011" y="1135"/>
                    <a:pt x="10142" y="1181"/>
                    <a:pt x="10248" y="1274"/>
                  </a:cubicBezTo>
                  <a:lnTo>
                    <a:pt x="18174" y="8067"/>
                  </a:lnTo>
                  <a:cubicBezTo>
                    <a:pt x="18413" y="8270"/>
                    <a:pt x="18440" y="8626"/>
                    <a:pt x="18238" y="8864"/>
                  </a:cubicBezTo>
                  <a:lnTo>
                    <a:pt x="18238" y="8861"/>
                  </a:lnTo>
                  <a:cubicBezTo>
                    <a:pt x="18129" y="8988"/>
                    <a:pt x="17972" y="9061"/>
                    <a:pt x="17809" y="9061"/>
                  </a:cubicBezTo>
                  <a:cubicBezTo>
                    <a:pt x="17673" y="9061"/>
                    <a:pt x="17540" y="9012"/>
                    <a:pt x="17440" y="8925"/>
                  </a:cubicBezTo>
                  <a:lnTo>
                    <a:pt x="10251" y="2762"/>
                  </a:lnTo>
                  <a:cubicBezTo>
                    <a:pt x="10145" y="2672"/>
                    <a:pt x="10014" y="2626"/>
                    <a:pt x="9883" y="2626"/>
                  </a:cubicBezTo>
                  <a:cubicBezTo>
                    <a:pt x="9751" y="2626"/>
                    <a:pt x="9620" y="2672"/>
                    <a:pt x="9514" y="2762"/>
                  </a:cubicBezTo>
                  <a:lnTo>
                    <a:pt x="2687" y="8553"/>
                  </a:lnTo>
                  <a:cubicBezTo>
                    <a:pt x="2657" y="8575"/>
                    <a:pt x="2633" y="8596"/>
                    <a:pt x="2609" y="8623"/>
                  </a:cubicBezTo>
                  <a:lnTo>
                    <a:pt x="2250" y="8925"/>
                  </a:lnTo>
                  <a:cubicBezTo>
                    <a:pt x="2142" y="9016"/>
                    <a:pt x="2012" y="9060"/>
                    <a:pt x="1882" y="9060"/>
                  </a:cubicBezTo>
                  <a:cubicBezTo>
                    <a:pt x="1723" y="9060"/>
                    <a:pt x="1565" y="8994"/>
                    <a:pt x="1452" y="8864"/>
                  </a:cubicBezTo>
                  <a:cubicBezTo>
                    <a:pt x="1250" y="8629"/>
                    <a:pt x="1274" y="8273"/>
                    <a:pt x="1510" y="8067"/>
                  </a:cubicBezTo>
                  <a:lnTo>
                    <a:pt x="9511" y="1274"/>
                  </a:lnTo>
                  <a:cubicBezTo>
                    <a:pt x="9617" y="1181"/>
                    <a:pt x="9748" y="1135"/>
                    <a:pt x="9880" y="1135"/>
                  </a:cubicBezTo>
                  <a:close/>
                  <a:moveTo>
                    <a:pt x="12147" y="13665"/>
                  </a:moveTo>
                  <a:lnTo>
                    <a:pt x="12147" y="18195"/>
                  </a:lnTo>
                  <a:lnTo>
                    <a:pt x="7543" y="18195"/>
                  </a:lnTo>
                  <a:lnTo>
                    <a:pt x="7543" y="13665"/>
                  </a:lnTo>
                  <a:close/>
                  <a:moveTo>
                    <a:pt x="9883" y="3937"/>
                  </a:moveTo>
                  <a:lnTo>
                    <a:pt x="16109" y="9275"/>
                  </a:lnTo>
                  <a:lnTo>
                    <a:pt x="16109" y="18195"/>
                  </a:lnTo>
                  <a:lnTo>
                    <a:pt x="13280" y="18195"/>
                  </a:lnTo>
                  <a:lnTo>
                    <a:pt x="13280" y="13101"/>
                  </a:lnTo>
                  <a:cubicBezTo>
                    <a:pt x="13280" y="12787"/>
                    <a:pt x="13026" y="12533"/>
                    <a:pt x="12712" y="12533"/>
                  </a:cubicBezTo>
                  <a:lnTo>
                    <a:pt x="6975" y="12533"/>
                  </a:lnTo>
                  <a:cubicBezTo>
                    <a:pt x="6661" y="12533"/>
                    <a:pt x="6410" y="12787"/>
                    <a:pt x="6410" y="13101"/>
                  </a:cubicBezTo>
                  <a:lnTo>
                    <a:pt x="6410" y="18195"/>
                  </a:lnTo>
                  <a:lnTo>
                    <a:pt x="3578" y="18195"/>
                  </a:lnTo>
                  <a:lnTo>
                    <a:pt x="3578" y="9281"/>
                  </a:lnTo>
                  <a:lnTo>
                    <a:pt x="9883" y="3937"/>
                  </a:lnTo>
                  <a:close/>
                  <a:moveTo>
                    <a:pt x="9883" y="0"/>
                  </a:moveTo>
                  <a:cubicBezTo>
                    <a:pt x="9489" y="0"/>
                    <a:pt x="9095" y="137"/>
                    <a:pt x="8778" y="410"/>
                  </a:cubicBezTo>
                  <a:lnTo>
                    <a:pt x="773" y="7204"/>
                  </a:lnTo>
                  <a:cubicBezTo>
                    <a:pt x="154" y="7738"/>
                    <a:pt x="0" y="8635"/>
                    <a:pt x="411" y="9345"/>
                  </a:cubicBezTo>
                  <a:cubicBezTo>
                    <a:pt x="720" y="9881"/>
                    <a:pt x="1289" y="10193"/>
                    <a:pt x="1882" y="10193"/>
                  </a:cubicBezTo>
                  <a:cubicBezTo>
                    <a:pt x="2070" y="10193"/>
                    <a:pt x="2261" y="10162"/>
                    <a:pt x="2446" y="10096"/>
                  </a:cubicBezTo>
                  <a:lnTo>
                    <a:pt x="2446" y="18762"/>
                  </a:lnTo>
                  <a:cubicBezTo>
                    <a:pt x="2446" y="19073"/>
                    <a:pt x="2699" y="19327"/>
                    <a:pt x="3010" y="19327"/>
                  </a:cubicBezTo>
                  <a:lnTo>
                    <a:pt x="16673" y="19327"/>
                  </a:lnTo>
                  <a:cubicBezTo>
                    <a:pt x="16987" y="19327"/>
                    <a:pt x="17241" y="19073"/>
                    <a:pt x="17241" y="18762"/>
                  </a:cubicBezTo>
                  <a:lnTo>
                    <a:pt x="17241" y="10096"/>
                  </a:lnTo>
                  <a:cubicBezTo>
                    <a:pt x="17431" y="10163"/>
                    <a:pt x="17623" y="10195"/>
                    <a:pt x="17809" y="10195"/>
                  </a:cubicBezTo>
                  <a:cubicBezTo>
                    <a:pt x="18756" y="10195"/>
                    <a:pt x="19578" y="9388"/>
                    <a:pt x="19500" y="8363"/>
                  </a:cubicBezTo>
                  <a:cubicBezTo>
                    <a:pt x="19466" y="7913"/>
                    <a:pt x="19255" y="7497"/>
                    <a:pt x="18914" y="7204"/>
                  </a:cubicBezTo>
                  <a:lnTo>
                    <a:pt x="17241" y="5770"/>
                  </a:lnTo>
                  <a:lnTo>
                    <a:pt x="17241" y="1702"/>
                  </a:lnTo>
                  <a:cubicBezTo>
                    <a:pt x="17241" y="1388"/>
                    <a:pt x="16987" y="1135"/>
                    <a:pt x="16676" y="1135"/>
                  </a:cubicBezTo>
                  <a:lnTo>
                    <a:pt x="14412" y="1135"/>
                  </a:lnTo>
                  <a:cubicBezTo>
                    <a:pt x="14098" y="1135"/>
                    <a:pt x="13844" y="1388"/>
                    <a:pt x="13844" y="1702"/>
                  </a:cubicBezTo>
                  <a:lnTo>
                    <a:pt x="13844" y="2862"/>
                  </a:lnTo>
                  <a:lnTo>
                    <a:pt x="10988" y="410"/>
                  </a:lnTo>
                  <a:cubicBezTo>
                    <a:pt x="10671" y="137"/>
                    <a:pt x="10277" y="0"/>
                    <a:pt x="9883" y="0"/>
                  </a:cubicBezTo>
                  <a:close/>
                </a:path>
              </a:pathLst>
            </a:custGeom>
            <a:solidFill>
              <a:srgbClr val="FCF6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6426850" y="1596875"/>
              <a:ext cx="115150" cy="113250"/>
            </a:xfrm>
            <a:custGeom>
              <a:rect b="b" l="l" r="r" t="t"/>
              <a:pathLst>
                <a:path extrusionOk="0" h="4530" w="4606">
                  <a:moveTo>
                    <a:pt x="3473" y="1132"/>
                  </a:moveTo>
                  <a:lnTo>
                    <a:pt x="3473" y="3397"/>
                  </a:lnTo>
                  <a:lnTo>
                    <a:pt x="1133" y="3397"/>
                  </a:lnTo>
                  <a:lnTo>
                    <a:pt x="1133" y="1132"/>
                  </a:lnTo>
                  <a:close/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lnTo>
                    <a:pt x="1" y="3965"/>
                  </a:lnTo>
                  <a:cubicBezTo>
                    <a:pt x="1" y="4276"/>
                    <a:pt x="251" y="4529"/>
                    <a:pt x="565" y="4529"/>
                  </a:cubicBezTo>
                  <a:lnTo>
                    <a:pt x="4038" y="4529"/>
                  </a:lnTo>
                  <a:cubicBezTo>
                    <a:pt x="4352" y="4529"/>
                    <a:pt x="4605" y="4276"/>
                    <a:pt x="4605" y="3965"/>
                  </a:cubicBezTo>
                  <a:lnTo>
                    <a:pt x="4605" y="568"/>
                  </a:lnTo>
                  <a:cubicBezTo>
                    <a:pt x="4605" y="254"/>
                    <a:pt x="4352" y="0"/>
                    <a:pt x="4038" y="0"/>
                  </a:cubicBezTo>
                  <a:close/>
                </a:path>
              </a:pathLst>
            </a:custGeom>
            <a:solidFill>
              <a:srgbClr val="FCF6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6485350" y="1796900"/>
              <a:ext cx="28325" cy="28325"/>
            </a:xfrm>
            <a:custGeom>
              <a:rect b="b" l="l" r="r" t="t"/>
              <a:pathLst>
                <a:path extrusionOk="0" h="1133" w="1133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cubicBezTo>
                    <a:pt x="879" y="1133"/>
                    <a:pt x="1133" y="879"/>
                    <a:pt x="1133" y="568"/>
                  </a:cubicBez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FCF6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4" name="Google Shape;194;p24"/>
          <p:cNvGrpSpPr/>
          <p:nvPr/>
        </p:nvGrpSpPr>
        <p:grpSpPr>
          <a:xfrm>
            <a:off x="868945" y="3654357"/>
            <a:ext cx="499648" cy="457194"/>
            <a:chOff x="2081650" y="2050750"/>
            <a:chExt cx="483125" cy="424625"/>
          </a:xfrm>
        </p:grpSpPr>
        <p:sp>
          <p:nvSpPr>
            <p:cNvPr id="195" name="Google Shape;195;p24"/>
            <p:cNvSpPr/>
            <p:nvPr/>
          </p:nvSpPr>
          <p:spPr>
            <a:xfrm>
              <a:off x="2081650" y="2050750"/>
              <a:ext cx="483125" cy="424625"/>
            </a:xfrm>
            <a:custGeom>
              <a:rect b="b" l="l" r="r" t="t"/>
              <a:pathLst>
                <a:path extrusionOk="0" h="16985" w="19325">
                  <a:moveTo>
                    <a:pt x="5662" y="1402"/>
                  </a:moveTo>
                  <a:lnTo>
                    <a:pt x="5662" y="13770"/>
                  </a:lnTo>
                  <a:lnTo>
                    <a:pt x="1133" y="15581"/>
                  </a:lnTo>
                  <a:lnTo>
                    <a:pt x="1133" y="3214"/>
                  </a:lnTo>
                  <a:lnTo>
                    <a:pt x="5662" y="1402"/>
                  </a:lnTo>
                  <a:close/>
                  <a:moveTo>
                    <a:pt x="18192" y="1402"/>
                  </a:moveTo>
                  <a:lnTo>
                    <a:pt x="18192" y="13770"/>
                  </a:lnTo>
                  <a:lnTo>
                    <a:pt x="13663" y="15581"/>
                  </a:lnTo>
                  <a:lnTo>
                    <a:pt x="13663" y="3214"/>
                  </a:lnTo>
                  <a:lnTo>
                    <a:pt x="18192" y="1402"/>
                  </a:lnTo>
                  <a:close/>
                  <a:moveTo>
                    <a:pt x="6794" y="1348"/>
                  </a:moveTo>
                  <a:lnTo>
                    <a:pt x="12531" y="3241"/>
                  </a:lnTo>
                  <a:lnTo>
                    <a:pt x="12531" y="9464"/>
                  </a:lnTo>
                  <a:lnTo>
                    <a:pt x="12510" y="9461"/>
                  </a:lnTo>
                  <a:cubicBezTo>
                    <a:pt x="12205" y="9437"/>
                    <a:pt x="11903" y="9364"/>
                    <a:pt x="11619" y="9244"/>
                  </a:cubicBezTo>
                  <a:cubicBezTo>
                    <a:pt x="11548" y="9214"/>
                    <a:pt x="11474" y="9200"/>
                    <a:pt x="11401" y="9200"/>
                  </a:cubicBezTo>
                  <a:cubicBezTo>
                    <a:pt x="11181" y="9200"/>
                    <a:pt x="10970" y="9330"/>
                    <a:pt x="10879" y="9546"/>
                  </a:cubicBezTo>
                  <a:cubicBezTo>
                    <a:pt x="10759" y="9832"/>
                    <a:pt x="10891" y="10165"/>
                    <a:pt x="11178" y="10288"/>
                  </a:cubicBezTo>
                  <a:cubicBezTo>
                    <a:pt x="11574" y="10454"/>
                    <a:pt x="11994" y="10557"/>
                    <a:pt x="12422" y="10590"/>
                  </a:cubicBezTo>
                  <a:lnTo>
                    <a:pt x="12468" y="10590"/>
                  </a:lnTo>
                  <a:cubicBezTo>
                    <a:pt x="12489" y="10590"/>
                    <a:pt x="12510" y="10587"/>
                    <a:pt x="12531" y="10584"/>
                  </a:cubicBezTo>
                  <a:lnTo>
                    <a:pt x="12531" y="15633"/>
                  </a:lnTo>
                  <a:lnTo>
                    <a:pt x="6794" y="13746"/>
                  </a:lnTo>
                  <a:lnTo>
                    <a:pt x="6794" y="6774"/>
                  </a:lnTo>
                  <a:cubicBezTo>
                    <a:pt x="6951" y="6777"/>
                    <a:pt x="7105" y="6795"/>
                    <a:pt x="7259" y="6822"/>
                  </a:cubicBezTo>
                  <a:cubicBezTo>
                    <a:pt x="7295" y="6828"/>
                    <a:pt x="7331" y="6834"/>
                    <a:pt x="7368" y="6834"/>
                  </a:cubicBezTo>
                  <a:cubicBezTo>
                    <a:pt x="7658" y="6831"/>
                    <a:pt x="7902" y="6611"/>
                    <a:pt x="7929" y="6321"/>
                  </a:cubicBezTo>
                  <a:cubicBezTo>
                    <a:pt x="7957" y="6028"/>
                    <a:pt x="7760" y="5765"/>
                    <a:pt x="7473" y="5711"/>
                  </a:cubicBezTo>
                  <a:cubicBezTo>
                    <a:pt x="7250" y="5669"/>
                    <a:pt x="7020" y="5644"/>
                    <a:pt x="6794" y="5641"/>
                  </a:cubicBezTo>
                  <a:lnTo>
                    <a:pt x="6794" y="1348"/>
                  </a:lnTo>
                  <a:close/>
                  <a:moveTo>
                    <a:pt x="18757" y="0"/>
                  </a:moveTo>
                  <a:cubicBezTo>
                    <a:pt x="18687" y="0"/>
                    <a:pt x="18616" y="13"/>
                    <a:pt x="18549" y="40"/>
                  </a:cubicBezTo>
                  <a:lnTo>
                    <a:pt x="13077" y="2229"/>
                  </a:lnTo>
                  <a:lnTo>
                    <a:pt x="6405" y="28"/>
                  </a:lnTo>
                  <a:cubicBezTo>
                    <a:pt x="6395" y="25"/>
                    <a:pt x="6386" y="25"/>
                    <a:pt x="6380" y="22"/>
                  </a:cubicBezTo>
                  <a:cubicBezTo>
                    <a:pt x="6371" y="19"/>
                    <a:pt x="6359" y="16"/>
                    <a:pt x="6347" y="13"/>
                  </a:cubicBezTo>
                  <a:lnTo>
                    <a:pt x="6311" y="7"/>
                  </a:lnTo>
                  <a:cubicBezTo>
                    <a:pt x="6302" y="7"/>
                    <a:pt x="6290" y="4"/>
                    <a:pt x="6281" y="4"/>
                  </a:cubicBezTo>
                  <a:lnTo>
                    <a:pt x="6211" y="4"/>
                  </a:lnTo>
                  <a:cubicBezTo>
                    <a:pt x="6199" y="4"/>
                    <a:pt x="6187" y="4"/>
                    <a:pt x="6172" y="7"/>
                  </a:cubicBezTo>
                  <a:cubicBezTo>
                    <a:pt x="6166" y="9"/>
                    <a:pt x="6161" y="9"/>
                    <a:pt x="6157" y="9"/>
                  </a:cubicBezTo>
                  <a:cubicBezTo>
                    <a:pt x="6152" y="9"/>
                    <a:pt x="6148" y="9"/>
                    <a:pt x="6142" y="10"/>
                  </a:cubicBezTo>
                  <a:cubicBezTo>
                    <a:pt x="6133" y="13"/>
                    <a:pt x="6118" y="13"/>
                    <a:pt x="6106" y="16"/>
                  </a:cubicBezTo>
                  <a:lnTo>
                    <a:pt x="6075" y="22"/>
                  </a:lnTo>
                  <a:cubicBezTo>
                    <a:pt x="6063" y="28"/>
                    <a:pt x="6048" y="31"/>
                    <a:pt x="6036" y="37"/>
                  </a:cubicBezTo>
                  <a:cubicBezTo>
                    <a:pt x="6027" y="40"/>
                    <a:pt x="6021" y="40"/>
                    <a:pt x="6015" y="43"/>
                  </a:cubicBezTo>
                  <a:lnTo>
                    <a:pt x="354" y="2308"/>
                  </a:lnTo>
                  <a:cubicBezTo>
                    <a:pt x="139" y="2396"/>
                    <a:pt x="0" y="2601"/>
                    <a:pt x="0" y="2830"/>
                  </a:cubicBezTo>
                  <a:lnTo>
                    <a:pt x="0" y="16418"/>
                  </a:lnTo>
                  <a:cubicBezTo>
                    <a:pt x="0" y="16744"/>
                    <a:pt x="267" y="16984"/>
                    <a:pt x="566" y="16984"/>
                  </a:cubicBezTo>
                  <a:cubicBezTo>
                    <a:pt x="635" y="16984"/>
                    <a:pt x="706" y="16971"/>
                    <a:pt x="776" y="16943"/>
                  </a:cubicBezTo>
                  <a:lnTo>
                    <a:pt x="6248" y="14754"/>
                  </a:lnTo>
                  <a:lnTo>
                    <a:pt x="12917" y="16952"/>
                  </a:lnTo>
                  <a:cubicBezTo>
                    <a:pt x="12933" y="16958"/>
                    <a:pt x="12951" y="16964"/>
                    <a:pt x="12966" y="16967"/>
                  </a:cubicBezTo>
                  <a:cubicBezTo>
                    <a:pt x="13008" y="16976"/>
                    <a:pt x="13050" y="16983"/>
                    <a:pt x="13096" y="16983"/>
                  </a:cubicBezTo>
                  <a:lnTo>
                    <a:pt x="13099" y="16983"/>
                  </a:lnTo>
                  <a:cubicBezTo>
                    <a:pt x="13156" y="16983"/>
                    <a:pt x="13213" y="16973"/>
                    <a:pt x="13271" y="16955"/>
                  </a:cubicBezTo>
                  <a:cubicBezTo>
                    <a:pt x="13283" y="16952"/>
                    <a:pt x="13295" y="16946"/>
                    <a:pt x="13307" y="16940"/>
                  </a:cubicBezTo>
                  <a:lnTo>
                    <a:pt x="18965" y="14676"/>
                  </a:lnTo>
                  <a:cubicBezTo>
                    <a:pt x="19183" y="14591"/>
                    <a:pt x="19325" y="14386"/>
                    <a:pt x="19325" y="14153"/>
                  </a:cubicBezTo>
                  <a:lnTo>
                    <a:pt x="19325" y="566"/>
                  </a:lnTo>
                  <a:cubicBezTo>
                    <a:pt x="19325" y="379"/>
                    <a:pt x="19231" y="203"/>
                    <a:pt x="19077" y="98"/>
                  </a:cubicBezTo>
                  <a:cubicBezTo>
                    <a:pt x="18981" y="33"/>
                    <a:pt x="18869" y="0"/>
                    <a:pt x="18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136375" y="2292025"/>
              <a:ext cx="36400" cy="41975"/>
            </a:xfrm>
            <a:custGeom>
              <a:rect b="b" l="l" r="r" t="t"/>
              <a:pathLst>
                <a:path extrusionOk="0" h="1679" w="1456">
                  <a:moveTo>
                    <a:pt x="820" y="1"/>
                  </a:moveTo>
                  <a:cubicBezTo>
                    <a:pt x="583" y="1"/>
                    <a:pt x="361" y="151"/>
                    <a:pt x="284" y="390"/>
                  </a:cubicBezTo>
                  <a:lnTo>
                    <a:pt x="103" y="927"/>
                  </a:lnTo>
                  <a:cubicBezTo>
                    <a:pt x="0" y="1223"/>
                    <a:pt x="160" y="1549"/>
                    <a:pt x="459" y="1649"/>
                  </a:cubicBezTo>
                  <a:cubicBezTo>
                    <a:pt x="519" y="1669"/>
                    <a:pt x="579" y="1678"/>
                    <a:pt x="639" y="1678"/>
                  </a:cubicBezTo>
                  <a:cubicBezTo>
                    <a:pt x="878" y="1678"/>
                    <a:pt x="1101" y="1525"/>
                    <a:pt x="1178" y="1284"/>
                  </a:cubicBezTo>
                  <a:lnTo>
                    <a:pt x="1356" y="746"/>
                  </a:lnTo>
                  <a:cubicBezTo>
                    <a:pt x="1456" y="450"/>
                    <a:pt x="1296" y="130"/>
                    <a:pt x="1000" y="30"/>
                  </a:cubicBezTo>
                  <a:cubicBezTo>
                    <a:pt x="940" y="10"/>
                    <a:pt x="880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296850" y="2220800"/>
              <a:ext cx="46075" cy="51650"/>
            </a:xfrm>
            <a:custGeom>
              <a:rect b="b" l="l" r="r" t="t"/>
              <a:pathLst>
                <a:path extrusionOk="0" h="2066" w="1843">
                  <a:moveTo>
                    <a:pt x="634" y="1"/>
                  </a:moveTo>
                  <a:cubicBezTo>
                    <a:pt x="506" y="1"/>
                    <a:pt x="378" y="44"/>
                    <a:pt x="272" y="132"/>
                  </a:cubicBezTo>
                  <a:cubicBezTo>
                    <a:pt x="37" y="331"/>
                    <a:pt x="1" y="681"/>
                    <a:pt x="194" y="920"/>
                  </a:cubicBezTo>
                  <a:cubicBezTo>
                    <a:pt x="354" y="1113"/>
                    <a:pt x="487" y="1327"/>
                    <a:pt x="593" y="1557"/>
                  </a:cubicBezTo>
                  <a:cubicBezTo>
                    <a:pt x="626" y="1626"/>
                    <a:pt x="662" y="1696"/>
                    <a:pt x="698" y="1765"/>
                  </a:cubicBezTo>
                  <a:cubicBezTo>
                    <a:pt x="798" y="1957"/>
                    <a:pt x="993" y="2065"/>
                    <a:pt x="1195" y="2065"/>
                  </a:cubicBezTo>
                  <a:cubicBezTo>
                    <a:pt x="1285" y="2065"/>
                    <a:pt x="1377" y="2044"/>
                    <a:pt x="1462" y="1998"/>
                  </a:cubicBezTo>
                  <a:cubicBezTo>
                    <a:pt x="1740" y="1853"/>
                    <a:pt x="1843" y="1509"/>
                    <a:pt x="1698" y="1234"/>
                  </a:cubicBezTo>
                  <a:cubicBezTo>
                    <a:pt x="1670" y="1183"/>
                    <a:pt x="1643" y="1131"/>
                    <a:pt x="1622" y="1083"/>
                  </a:cubicBezTo>
                  <a:cubicBezTo>
                    <a:pt x="1474" y="763"/>
                    <a:pt x="1287" y="464"/>
                    <a:pt x="1061" y="195"/>
                  </a:cubicBezTo>
                  <a:cubicBezTo>
                    <a:pt x="949" y="67"/>
                    <a:pt x="792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158650" y="2216775"/>
              <a:ext cx="47275" cy="51425"/>
            </a:xfrm>
            <a:custGeom>
              <a:rect b="b" l="l" r="r" t="t"/>
              <a:pathLst>
                <a:path extrusionOk="0" h="2057" w="1891">
                  <a:moveTo>
                    <a:pt x="1264" y="1"/>
                  </a:moveTo>
                  <a:cubicBezTo>
                    <a:pt x="1109" y="1"/>
                    <a:pt x="955" y="63"/>
                    <a:pt x="843" y="187"/>
                  </a:cubicBezTo>
                  <a:lnTo>
                    <a:pt x="846" y="184"/>
                  </a:lnTo>
                  <a:lnTo>
                    <a:pt x="846" y="184"/>
                  </a:lnTo>
                  <a:cubicBezTo>
                    <a:pt x="547" y="498"/>
                    <a:pt x="305" y="860"/>
                    <a:pt x="130" y="1256"/>
                  </a:cubicBezTo>
                  <a:cubicBezTo>
                    <a:pt x="0" y="1543"/>
                    <a:pt x="127" y="1878"/>
                    <a:pt x="414" y="2005"/>
                  </a:cubicBezTo>
                  <a:cubicBezTo>
                    <a:pt x="486" y="2038"/>
                    <a:pt x="565" y="2056"/>
                    <a:pt x="643" y="2056"/>
                  </a:cubicBezTo>
                  <a:cubicBezTo>
                    <a:pt x="867" y="2056"/>
                    <a:pt x="1069" y="1923"/>
                    <a:pt x="1163" y="1721"/>
                  </a:cubicBezTo>
                  <a:cubicBezTo>
                    <a:pt x="1286" y="1443"/>
                    <a:pt x="1455" y="1187"/>
                    <a:pt x="1664" y="966"/>
                  </a:cubicBezTo>
                  <a:cubicBezTo>
                    <a:pt x="1890" y="740"/>
                    <a:pt x="1884" y="374"/>
                    <a:pt x="1655" y="157"/>
                  </a:cubicBezTo>
                  <a:cubicBezTo>
                    <a:pt x="1544" y="52"/>
                    <a:pt x="1404" y="1"/>
                    <a:pt x="1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426475" y="2255725"/>
              <a:ext cx="55875" cy="46900"/>
            </a:xfrm>
            <a:custGeom>
              <a:rect b="b" l="l" r="r" t="t"/>
              <a:pathLst>
                <a:path extrusionOk="0" h="1876" w="2235">
                  <a:moveTo>
                    <a:pt x="1592" y="1"/>
                  </a:moveTo>
                  <a:cubicBezTo>
                    <a:pt x="1423" y="1"/>
                    <a:pt x="1257" y="76"/>
                    <a:pt x="1144" y="220"/>
                  </a:cubicBezTo>
                  <a:cubicBezTo>
                    <a:pt x="960" y="462"/>
                    <a:pt x="734" y="667"/>
                    <a:pt x="477" y="830"/>
                  </a:cubicBezTo>
                  <a:cubicBezTo>
                    <a:pt x="0" y="1135"/>
                    <a:pt x="218" y="1875"/>
                    <a:pt x="782" y="1875"/>
                  </a:cubicBezTo>
                  <a:cubicBezTo>
                    <a:pt x="891" y="1875"/>
                    <a:pt x="997" y="1845"/>
                    <a:pt x="1087" y="1784"/>
                  </a:cubicBezTo>
                  <a:cubicBezTo>
                    <a:pt x="1452" y="1552"/>
                    <a:pt x="1776" y="1256"/>
                    <a:pt x="2041" y="912"/>
                  </a:cubicBezTo>
                  <a:cubicBezTo>
                    <a:pt x="2234" y="667"/>
                    <a:pt x="2186" y="311"/>
                    <a:pt x="1939" y="121"/>
                  </a:cubicBezTo>
                  <a:cubicBezTo>
                    <a:pt x="1835" y="40"/>
                    <a:pt x="1713" y="1"/>
                    <a:pt x="1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473050" y="2192325"/>
              <a:ext cx="37000" cy="41500"/>
            </a:xfrm>
            <a:custGeom>
              <a:rect b="b" l="l" r="r" t="t"/>
              <a:pathLst>
                <a:path extrusionOk="0" h="1660" w="1480">
                  <a:moveTo>
                    <a:pt x="838" y="0"/>
                  </a:moveTo>
                  <a:cubicBezTo>
                    <a:pt x="609" y="0"/>
                    <a:pt x="393" y="140"/>
                    <a:pt x="308" y="368"/>
                  </a:cubicBezTo>
                  <a:lnTo>
                    <a:pt x="109" y="896"/>
                  </a:lnTo>
                  <a:cubicBezTo>
                    <a:pt x="0" y="1189"/>
                    <a:pt x="148" y="1515"/>
                    <a:pt x="441" y="1624"/>
                  </a:cubicBezTo>
                  <a:cubicBezTo>
                    <a:pt x="506" y="1648"/>
                    <a:pt x="573" y="1660"/>
                    <a:pt x="639" y="1660"/>
                  </a:cubicBezTo>
                  <a:cubicBezTo>
                    <a:pt x="868" y="1660"/>
                    <a:pt x="1084" y="1520"/>
                    <a:pt x="1169" y="1292"/>
                  </a:cubicBezTo>
                  <a:lnTo>
                    <a:pt x="1368" y="764"/>
                  </a:lnTo>
                  <a:cubicBezTo>
                    <a:pt x="1480" y="471"/>
                    <a:pt x="1329" y="145"/>
                    <a:pt x="1036" y="36"/>
                  </a:cubicBezTo>
                  <a:cubicBezTo>
                    <a:pt x="971" y="12"/>
                    <a:pt x="904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1" name="Google Shape;201;p24"/>
          <p:cNvSpPr txBox="1"/>
          <p:nvPr>
            <p:ph idx="5" type="subTitle"/>
          </p:nvPr>
        </p:nvSpPr>
        <p:spPr>
          <a:xfrm>
            <a:off x="1737427" y="1736275"/>
            <a:ext cx="1594500" cy="29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hlavní město</a:t>
            </a:r>
            <a:endParaRPr sz="1200"/>
          </a:p>
        </p:txBody>
      </p:sp>
      <p:grpSp>
        <p:nvGrpSpPr>
          <p:cNvPr id="202" name="Google Shape;202;p24"/>
          <p:cNvGrpSpPr/>
          <p:nvPr/>
        </p:nvGrpSpPr>
        <p:grpSpPr>
          <a:xfrm>
            <a:off x="3991695" y="1951053"/>
            <a:ext cx="462060" cy="457212"/>
            <a:chOff x="6679825" y="2693700"/>
            <a:chExt cx="257875" cy="258575"/>
          </a:xfrm>
        </p:grpSpPr>
        <p:sp>
          <p:nvSpPr>
            <p:cNvPr id="203" name="Google Shape;203;p24"/>
            <p:cNvSpPr/>
            <p:nvPr/>
          </p:nvSpPr>
          <p:spPr>
            <a:xfrm>
              <a:off x="6679825" y="2693700"/>
              <a:ext cx="257875" cy="258575"/>
            </a:xfrm>
            <a:custGeom>
              <a:rect b="b" l="l" r="r" t="t"/>
              <a:pathLst>
                <a:path extrusionOk="0" h="10343" w="10315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4"/>
            <p:cNvSpPr/>
            <p:nvPr/>
          </p:nvSpPr>
          <p:spPr>
            <a:xfrm flipH="1">
              <a:off x="6679825" y="2693700"/>
              <a:ext cx="257875" cy="258575"/>
            </a:xfrm>
            <a:custGeom>
              <a:rect b="b" l="l" r="r" t="t"/>
              <a:pathLst>
                <a:path extrusionOk="0" h="10343" w="10315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" name="Google Shape;205;p24"/>
          <p:cNvSpPr txBox="1"/>
          <p:nvPr>
            <p:ph idx="5" type="subTitle"/>
          </p:nvPr>
        </p:nvSpPr>
        <p:spPr>
          <a:xfrm>
            <a:off x="4853889" y="1736275"/>
            <a:ext cx="1594500" cy="29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</a:t>
            </a:r>
            <a:r>
              <a:rPr lang="en" sz="1200"/>
              <a:t>očet obyvatel</a:t>
            </a:r>
            <a:endParaRPr sz="1200"/>
          </a:p>
        </p:txBody>
      </p:sp>
      <p:sp>
        <p:nvSpPr>
          <p:cNvPr id="206" name="Google Shape;206;p24"/>
          <p:cNvSpPr txBox="1"/>
          <p:nvPr/>
        </p:nvSpPr>
        <p:spPr>
          <a:xfrm>
            <a:off x="2057400" y="457200"/>
            <a:ext cx="1594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नेपाल</a:t>
            </a:r>
            <a:endParaRPr b="1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207" name="Google Shape;207;p24"/>
          <p:cNvSpPr txBox="1"/>
          <p:nvPr>
            <p:ph idx="6" type="title"/>
          </p:nvPr>
        </p:nvSpPr>
        <p:spPr>
          <a:xfrm>
            <a:off x="4945875" y="3700100"/>
            <a:ext cx="32073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NEPÁLSKÁ RUPIE</a:t>
            </a:r>
            <a:endParaRPr/>
          </a:p>
        </p:txBody>
      </p:sp>
      <p:sp>
        <p:nvSpPr>
          <p:cNvPr id="208" name="Google Shape;208;p24"/>
          <p:cNvSpPr txBox="1"/>
          <p:nvPr>
            <p:ph idx="5" type="subTitle"/>
          </p:nvPr>
        </p:nvSpPr>
        <p:spPr>
          <a:xfrm>
            <a:off x="4853939" y="3462800"/>
            <a:ext cx="1594500" cy="29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měna</a:t>
            </a:r>
            <a:endParaRPr sz="1200"/>
          </a:p>
        </p:txBody>
      </p:sp>
      <p:grpSp>
        <p:nvGrpSpPr>
          <p:cNvPr id="209" name="Google Shape;209;p24"/>
          <p:cNvGrpSpPr/>
          <p:nvPr/>
        </p:nvGrpSpPr>
        <p:grpSpPr>
          <a:xfrm rot="-1340255">
            <a:off x="3893441" y="3677419"/>
            <a:ext cx="656207" cy="410565"/>
            <a:chOff x="896050" y="2725450"/>
            <a:chExt cx="476500" cy="264100"/>
          </a:xfrm>
        </p:grpSpPr>
        <p:sp>
          <p:nvSpPr>
            <p:cNvPr id="210" name="Google Shape;210;p24"/>
            <p:cNvSpPr/>
            <p:nvPr/>
          </p:nvSpPr>
          <p:spPr>
            <a:xfrm>
              <a:off x="896050" y="2725450"/>
              <a:ext cx="476500" cy="264100"/>
            </a:xfrm>
            <a:custGeom>
              <a:rect b="b" l="l" r="r" t="t"/>
              <a:pathLst>
                <a:path extrusionOk="0" h="10564" w="19060">
                  <a:moveTo>
                    <a:pt x="17927" y="1133"/>
                  </a:moveTo>
                  <a:lnTo>
                    <a:pt x="17927" y="9431"/>
                  </a:lnTo>
                  <a:lnTo>
                    <a:pt x="1133" y="9431"/>
                  </a:lnTo>
                  <a:lnTo>
                    <a:pt x="1133" y="1133"/>
                  </a:lnTo>
                  <a:close/>
                  <a:moveTo>
                    <a:pt x="565" y="1"/>
                  </a:moveTo>
                  <a:cubicBezTo>
                    <a:pt x="254" y="1"/>
                    <a:pt x="1" y="255"/>
                    <a:pt x="1" y="569"/>
                  </a:cubicBezTo>
                  <a:lnTo>
                    <a:pt x="1" y="9995"/>
                  </a:lnTo>
                  <a:cubicBezTo>
                    <a:pt x="1" y="10309"/>
                    <a:pt x="254" y="10563"/>
                    <a:pt x="565" y="10563"/>
                  </a:cubicBezTo>
                  <a:lnTo>
                    <a:pt x="18495" y="10563"/>
                  </a:lnTo>
                  <a:cubicBezTo>
                    <a:pt x="18806" y="10563"/>
                    <a:pt x="19060" y="10309"/>
                    <a:pt x="19060" y="9995"/>
                  </a:cubicBezTo>
                  <a:lnTo>
                    <a:pt x="19060" y="569"/>
                  </a:lnTo>
                  <a:cubicBezTo>
                    <a:pt x="19060" y="255"/>
                    <a:pt x="18806" y="1"/>
                    <a:pt x="18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951625" y="2774675"/>
              <a:ext cx="365450" cy="165650"/>
            </a:xfrm>
            <a:custGeom>
              <a:rect b="b" l="l" r="r" t="t"/>
              <a:pathLst>
                <a:path extrusionOk="0" h="6626" w="14618">
                  <a:moveTo>
                    <a:pt x="12063" y="1133"/>
                  </a:moveTo>
                  <a:cubicBezTo>
                    <a:pt x="12259" y="1818"/>
                    <a:pt x="12797" y="2356"/>
                    <a:pt x="13485" y="2552"/>
                  </a:cubicBezTo>
                  <a:lnTo>
                    <a:pt x="13485" y="4074"/>
                  </a:lnTo>
                  <a:cubicBezTo>
                    <a:pt x="12797" y="4273"/>
                    <a:pt x="12259" y="4808"/>
                    <a:pt x="12063" y="5496"/>
                  </a:cubicBezTo>
                  <a:lnTo>
                    <a:pt x="2552" y="5496"/>
                  </a:lnTo>
                  <a:cubicBezTo>
                    <a:pt x="2355" y="4808"/>
                    <a:pt x="1818" y="4270"/>
                    <a:pt x="1129" y="4074"/>
                  </a:cubicBezTo>
                  <a:lnTo>
                    <a:pt x="1129" y="2552"/>
                  </a:lnTo>
                  <a:cubicBezTo>
                    <a:pt x="1818" y="2356"/>
                    <a:pt x="2355" y="1818"/>
                    <a:pt x="2552" y="1133"/>
                  </a:cubicBezTo>
                  <a:close/>
                  <a:moveTo>
                    <a:pt x="2065" y="1"/>
                  </a:moveTo>
                  <a:cubicBezTo>
                    <a:pt x="1751" y="1"/>
                    <a:pt x="1498" y="254"/>
                    <a:pt x="1498" y="568"/>
                  </a:cubicBezTo>
                  <a:cubicBezTo>
                    <a:pt x="1498" y="1082"/>
                    <a:pt x="1081" y="1501"/>
                    <a:pt x="565" y="1501"/>
                  </a:cubicBezTo>
                  <a:cubicBezTo>
                    <a:pt x="251" y="1501"/>
                    <a:pt x="0" y="1755"/>
                    <a:pt x="0" y="2069"/>
                  </a:cubicBezTo>
                  <a:lnTo>
                    <a:pt x="0" y="4560"/>
                  </a:lnTo>
                  <a:cubicBezTo>
                    <a:pt x="0" y="4871"/>
                    <a:pt x="251" y="5125"/>
                    <a:pt x="565" y="5125"/>
                  </a:cubicBezTo>
                  <a:cubicBezTo>
                    <a:pt x="1081" y="5125"/>
                    <a:pt x="1498" y="5544"/>
                    <a:pt x="1498" y="6061"/>
                  </a:cubicBezTo>
                  <a:cubicBezTo>
                    <a:pt x="1498" y="6372"/>
                    <a:pt x="1751" y="6625"/>
                    <a:pt x="2065" y="6625"/>
                  </a:cubicBezTo>
                  <a:lnTo>
                    <a:pt x="12549" y="6625"/>
                  </a:lnTo>
                  <a:cubicBezTo>
                    <a:pt x="12863" y="6625"/>
                    <a:pt x="13117" y="6372"/>
                    <a:pt x="13117" y="6061"/>
                  </a:cubicBezTo>
                  <a:cubicBezTo>
                    <a:pt x="13117" y="5544"/>
                    <a:pt x="13533" y="5125"/>
                    <a:pt x="14050" y="5125"/>
                  </a:cubicBezTo>
                  <a:cubicBezTo>
                    <a:pt x="14364" y="5125"/>
                    <a:pt x="14617" y="4871"/>
                    <a:pt x="14617" y="4560"/>
                  </a:cubicBezTo>
                  <a:lnTo>
                    <a:pt x="14617" y="2069"/>
                  </a:lnTo>
                  <a:cubicBezTo>
                    <a:pt x="14617" y="1755"/>
                    <a:pt x="14364" y="1501"/>
                    <a:pt x="14050" y="1501"/>
                  </a:cubicBezTo>
                  <a:cubicBezTo>
                    <a:pt x="13533" y="1501"/>
                    <a:pt x="13117" y="1082"/>
                    <a:pt x="13117" y="568"/>
                  </a:cubicBezTo>
                  <a:cubicBezTo>
                    <a:pt x="13117" y="254"/>
                    <a:pt x="12863" y="1"/>
                    <a:pt x="12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1088625" y="2815075"/>
              <a:ext cx="88200" cy="84850"/>
            </a:xfrm>
            <a:custGeom>
              <a:rect b="b" l="l" r="r" t="t"/>
              <a:pathLst>
                <a:path extrusionOk="0" h="3394" w="3528">
                  <a:moveTo>
                    <a:pt x="1826" y="1132"/>
                  </a:moveTo>
                  <a:cubicBezTo>
                    <a:pt x="2115" y="1132"/>
                    <a:pt x="2393" y="1358"/>
                    <a:pt x="2395" y="1697"/>
                  </a:cubicBezTo>
                  <a:cubicBezTo>
                    <a:pt x="2395" y="2011"/>
                    <a:pt x="2141" y="2265"/>
                    <a:pt x="1827" y="2265"/>
                  </a:cubicBezTo>
                  <a:lnTo>
                    <a:pt x="1827" y="2262"/>
                  </a:lnTo>
                  <a:cubicBezTo>
                    <a:pt x="1326" y="2259"/>
                    <a:pt x="1075" y="1652"/>
                    <a:pt x="1432" y="1298"/>
                  </a:cubicBezTo>
                  <a:cubicBezTo>
                    <a:pt x="1547" y="1183"/>
                    <a:pt x="1688" y="1132"/>
                    <a:pt x="1826" y="1132"/>
                  </a:cubicBezTo>
                  <a:close/>
                  <a:moveTo>
                    <a:pt x="1827" y="0"/>
                  </a:moveTo>
                  <a:cubicBezTo>
                    <a:pt x="1142" y="0"/>
                    <a:pt x="523" y="414"/>
                    <a:pt x="260" y="1048"/>
                  </a:cubicBezTo>
                  <a:cubicBezTo>
                    <a:pt x="0" y="1682"/>
                    <a:pt x="145" y="2413"/>
                    <a:pt x="632" y="2899"/>
                  </a:cubicBezTo>
                  <a:cubicBezTo>
                    <a:pt x="954" y="3222"/>
                    <a:pt x="1388" y="3393"/>
                    <a:pt x="1829" y="3393"/>
                  </a:cubicBezTo>
                  <a:cubicBezTo>
                    <a:pt x="2048" y="3393"/>
                    <a:pt x="2269" y="3351"/>
                    <a:pt x="2479" y="3264"/>
                  </a:cubicBezTo>
                  <a:cubicBezTo>
                    <a:pt x="3114" y="3001"/>
                    <a:pt x="3524" y="2382"/>
                    <a:pt x="3527" y="1697"/>
                  </a:cubicBezTo>
                  <a:cubicBezTo>
                    <a:pt x="3524" y="761"/>
                    <a:pt x="276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NEPÁL- </a:t>
            </a:r>
            <a:r>
              <a:rPr lang="en"/>
              <a:t>PŘÍRODA</a:t>
            </a:r>
            <a:endParaRPr/>
          </a:p>
        </p:txBody>
      </p:sp>
      <p:sp>
        <p:nvSpPr>
          <p:cNvPr id="218" name="Google Shape;218;p25"/>
          <p:cNvSpPr txBox="1"/>
          <p:nvPr>
            <p:ph idx="1" type="body"/>
          </p:nvPr>
        </p:nvSpPr>
        <p:spPr>
          <a:xfrm>
            <a:off x="720000" y="1152475"/>
            <a:ext cx="335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reliéf</a:t>
            </a:r>
            <a:r>
              <a:rPr lang="en">
                <a:solidFill>
                  <a:schemeClr val="lt1"/>
                </a:solidFill>
              </a:rPr>
              <a:t>:</a:t>
            </a:r>
            <a:r>
              <a:rPr lang="en">
                <a:solidFill>
                  <a:schemeClr val="lt1"/>
                </a:solidFill>
              </a:rPr>
              <a:t> Himaláje, indoganžská nížina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Mt. Everest= Sagarmatha= Qomolangma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řeky: Gandak (Narayani), Rapti, Arun, Karnali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s</a:t>
            </a:r>
            <a:r>
              <a:rPr lang="en">
                <a:solidFill>
                  <a:schemeClr val="lt1"/>
                </a:solidFill>
              </a:rPr>
              <a:t>něžný leopard, nosorožec,...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rododendron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9" name="Google Shape;219;p25"/>
          <p:cNvPicPr preferRelativeResize="0"/>
          <p:nvPr/>
        </p:nvPicPr>
        <p:blipFill rotWithShape="1">
          <a:blip r:embed="rId4">
            <a:alphaModFix/>
          </a:blip>
          <a:srcRect b="32624" l="40926" r="4627" t="4624"/>
          <a:stretch/>
        </p:blipFill>
        <p:spPr>
          <a:xfrm flipH="1">
            <a:off x="5330925" y="2671425"/>
            <a:ext cx="3813072" cy="247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 title="nepal-map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8325" y="1466025"/>
            <a:ext cx="4047450" cy="28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 title="220px-Lophophorus_impejanus_Zoo_DU_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1000" y="424275"/>
            <a:ext cx="209550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 title="snow-leopard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2225" y="3250237"/>
            <a:ext cx="2024550" cy="161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6"/>
          <p:cNvPicPr preferRelativeResize="0"/>
          <p:nvPr/>
        </p:nvPicPr>
        <p:blipFill rotWithShape="1">
          <a:blip r:embed="rId4">
            <a:alphaModFix/>
          </a:blip>
          <a:srcRect b="32624" l="40926" r="4627" t="4624"/>
          <a:stretch/>
        </p:blipFill>
        <p:spPr>
          <a:xfrm flipH="1">
            <a:off x="5330925" y="2671425"/>
            <a:ext cx="3813072" cy="247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 title="shutterstock_137099212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4725" y="2851614"/>
            <a:ext cx="3217275" cy="212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 title="colorful-city-houses-of-kathmandu-nepal-2FXD9GK.jpg"/>
          <p:cNvPicPr preferRelativeResize="0"/>
          <p:nvPr/>
        </p:nvPicPr>
        <p:blipFill rotWithShape="1">
          <a:blip r:embed="rId6">
            <a:alphaModFix/>
          </a:blip>
          <a:srcRect b="6690" l="0" r="0" t="0"/>
          <a:stretch/>
        </p:blipFill>
        <p:spPr>
          <a:xfrm>
            <a:off x="312925" y="1941500"/>
            <a:ext cx="2028999" cy="303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8425" y="2457450"/>
            <a:ext cx="3217276" cy="25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 title="Parallels-Meridians-Nepalese-Nature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2575" y="257697"/>
            <a:ext cx="3079424" cy="228472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6"/>
          <p:cNvSpPr/>
          <p:nvPr/>
        </p:nvSpPr>
        <p:spPr>
          <a:xfrm>
            <a:off x="131075" y="480625"/>
            <a:ext cx="847800" cy="716700"/>
          </a:xfrm>
          <a:prstGeom prst="rect">
            <a:avLst/>
          </a:prstGeom>
          <a:solidFill>
            <a:srgbClr val="F3EBE6"/>
          </a:solidFill>
          <a:ln cap="flat" cmpd="sng" w="9525">
            <a:solidFill>
              <a:srgbClr val="F3EB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  <p:pic>
        <p:nvPicPr>
          <p:cNvPr id="233" name="Google Shape;233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925" y="257700"/>
            <a:ext cx="2550600" cy="155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 title="Nepali-Culture-Namaste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81426" y="257699"/>
            <a:ext cx="2823252" cy="19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>
            <p:ph idx="15" type="title"/>
          </p:nvPr>
        </p:nvSpPr>
        <p:spPr>
          <a:xfrm>
            <a:off x="720000" y="421102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NEPÁL- KULTURA</a:t>
            </a:r>
            <a:endParaRPr/>
          </a:p>
        </p:txBody>
      </p:sp>
      <p:sp>
        <p:nvSpPr>
          <p:cNvPr id="240" name="Google Shape;240;p27"/>
          <p:cNvSpPr txBox="1"/>
          <p:nvPr>
            <p:ph idx="4294967295" type="body"/>
          </p:nvPr>
        </p:nvSpPr>
        <p:spPr>
          <a:xfrm>
            <a:off x="720000" y="1076275"/>
            <a:ext cx="4502100" cy="13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/>
              <a:t>politika: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Char char="○"/>
            </a:pPr>
            <a:r>
              <a:rPr lang="en">
                <a:solidFill>
                  <a:srgbClr val="1F1F1F"/>
                </a:solidFill>
              </a:rPr>
              <a:t>fed. dem. </a:t>
            </a:r>
            <a:r>
              <a:rPr lang="en">
                <a:solidFill>
                  <a:srgbClr val="1F1F1F"/>
                </a:solidFill>
              </a:rPr>
              <a:t>r</a:t>
            </a:r>
            <a:r>
              <a:rPr lang="en">
                <a:solidFill>
                  <a:srgbClr val="1F1F1F"/>
                </a:solidFill>
              </a:rPr>
              <a:t>ep.</a:t>
            </a:r>
            <a:endParaRPr>
              <a:solidFill>
                <a:srgbClr val="1F1F1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Char char="○"/>
            </a:pPr>
            <a:r>
              <a:rPr lang="en">
                <a:solidFill>
                  <a:srgbClr val="1F1F1F"/>
                </a:solidFill>
              </a:rPr>
              <a:t>prezident </a:t>
            </a:r>
            <a:r>
              <a:rPr lang="en">
                <a:solidFill>
                  <a:srgbClr val="1F1F1F"/>
                </a:solidFill>
              </a:rPr>
              <a:t>Rám Čandra Poudel</a:t>
            </a:r>
            <a:r>
              <a:rPr lang="en">
                <a:solidFill>
                  <a:srgbClr val="1F1F1F"/>
                </a:solidFill>
              </a:rPr>
              <a:t>, dříve B. D. Bhandari, ještě předtím předtím monarchie</a:t>
            </a:r>
            <a:endParaRPr>
              <a:solidFill>
                <a:srgbClr val="1F1F1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Char char="○"/>
            </a:pPr>
            <a:r>
              <a:rPr lang="en">
                <a:solidFill>
                  <a:srgbClr val="1F1F1F"/>
                </a:solidFill>
              </a:rPr>
              <a:t>m</a:t>
            </a:r>
            <a:r>
              <a:rPr lang="en">
                <a:solidFill>
                  <a:srgbClr val="1F1F1F"/>
                </a:solidFill>
              </a:rPr>
              <a:t>aoismus, první prezident</a:t>
            </a:r>
            <a:endParaRPr>
              <a:solidFill>
                <a:srgbClr val="1F1F1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Char char="○"/>
            </a:pPr>
            <a:r>
              <a:rPr lang="en">
                <a:solidFill>
                  <a:srgbClr val="1F1F1F"/>
                </a:solidFill>
              </a:rPr>
              <a:t>p</a:t>
            </a:r>
            <a:r>
              <a:rPr lang="en">
                <a:solidFill>
                  <a:srgbClr val="1F1F1F"/>
                </a:solidFill>
              </a:rPr>
              <a:t>ředseda vlády Khadga Prasád Oli</a:t>
            </a:r>
            <a:endParaRPr>
              <a:solidFill>
                <a:srgbClr val="1F1F1F"/>
              </a:solidFill>
            </a:endParaRPr>
          </a:p>
        </p:txBody>
      </p:sp>
      <p:pic>
        <p:nvPicPr>
          <p:cNvPr id="241" name="Google Shape;241;p27" title="Jerry_Buttimer,_led_a_parliamentary_delegation_to_the_Republic_of_Nepal_-_8_–_12_January_2024_--_6_(cropped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75963">
            <a:off x="5209820" y="500888"/>
            <a:ext cx="1387823" cy="184865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42" name="Google Shape;242;p27" title="The_President,_Shri_Ram_Nath_Kovind_meeting_the_President_of_Nepal,_Ms._Bidya_Devi_Bhandari,_in_Tokyo,_Japan_on_October_22,_2019_(cropped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63251">
            <a:off x="5917907" y="249596"/>
            <a:ext cx="1388276" cy="184861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43" name="Google Shape;243;p27" title="Gyanendra_01.jpg"/>
          <p:cNvPicPr preferRelativeResize="0"/>
          <p:nvPr/>
        </p:nvPicPr>
        <p:blipFill rotWithShape="1">
          <a:blip r:embed="rId6">
            <a:alphaModFix/>
          </a:blip>
          <a:srcRect b="0" l="7579" r="8766" t="0"/>
          <a:stretch/>
        </p:blipFill>
        <p:spPr>
          <a:xfrm rot="759305">
            <a:off x="6703540" y="367262"/>
            <a:ext cx="1358400" cy="177324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44" name="Google Shape;244;p27" title="The_Prime_Minister_of_Nepal,_Mr._K.P._Sharma_Oli_calls_on_the_Prime_Minister,_Shri_Narendra_Modi,_in_New_Delhi_on_April_06,_2018_(cropped)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009656">
            <a:off x="7406974" y="685199"/>
            <a:ext cx="1387868" cy="1867047"/>
          </a:xfrm>
          <a:prstGeom prst="roundRect">
            <a:avLst>
              <a:gd fmla="val 27271" name="adj"/>
            </a:avLst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>
            <p:ph idx="4294967295" type="body"/>
          </p:nvPr>
        </p:nvSpPr>
        <p:spPr>
          <a:xfrm>
            <a:off x="720000" y="2518475"/>
            <a:ext cx="4715700" cy="18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historie: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indická etnika, tibetská → pestrost dnes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malá království → provincie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Buddha → buddhismus (ne jenom)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18. stol. království Nepálu, Čínská okupace, válka s Brity v Indii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1990 revoluce, 1996 komunismus, občanská válka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</a:t>
            </a:r>
            <a:r>
              <a:rPr lang="en"/>
              <a:t>d té doby rozvoj</a:t>
            </a:r>
            <a:endParaRPr/>
          </a:p>
        </p:txBody>
      </p:sp>
      <p:pic>
        <p:nvPicPr>
          <p:cNvPr id="246" name="Google Shape;246;p27" title="Nepal-ethnic-groups-map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24500" y="1871575"/>
            <a:ext cx="2606100" cy="157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47" name="Google Shape;247;p27" title="Screen-Shot-2014-06-21-at-3.53.48-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18150" y="2856215"/>
            <a:ext cx="1917900" cy="1487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48" name="Google Shape;248;p27" title="20230630050644_e2c4a6fded005c5e477e51496c28f13cf7de0fb444a09f2296fcc573740614f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93625" y="3566100"/>
            <a:ext cx="1714200" cy="149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49" name="Google Shape;249;p27"/>
          <p:cNvSpPr txBox="1"/>
          <p:nvPr>
            <p:ph idx="4294967295" type="body"/>
          </p:nvPr>
        </p:nvSpPr>
        <p:spPr>
          <a:xfrm>
            <a:off x="843550" y="4343325"/>
            <a:ext cx="47157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slabá ekonomika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</a:t>
            </a:r>
            <a:r>
              <a:rPr lang="en"/>
              <a:t>řes 120 jazyků, úřední nepálština (písmo </a:t>
            </a:r>
            <a:r>
              <a:rPr lang="en"/>
              <a:t>devanagari</a:t>
            </a:r>
            <a:r>
              <a:rPr lang="en"/>
              <a:t>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/>
          <p:nvPr>
            <p:ph type="title"/>
          </p:nvPr>
        </p:nvSpPr>
        <p:spPr>
          <a:xfrm>
            <a:off x="1813634" y="1996813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THIMPHU</a:t>
            </a:r>
            <a:endParaRPr/>
          </a:p>
        </p:txBody>
      </p:sp>
      <p:sp>
        <p:nvSpPr>
          <p:cNvPr id="255" name="Google Shape;255;p28"/>
          <p:cNvSpPr txBox="1"/>
          <p:nvPr>
            <p:ph idx="2" type="title"/>
          </p:nvPr>
        </p:nvSpPr>
        <p:spPr>
          <a:xfrm>
            <a:off x="4945874" y="1996825"/>
            <a:ext cx="11019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800 tisíc</a:t>
            </a:r>
            <a:endParaRPr/>
          </a:p>
        </p:txBody>
      </p:sp>
      <p:sp>
        <p:nvSpPr>
          <p:cNvPr id="256" name="Google Shape;256;p28"/>
          <p:cNvSpPr txBox="1"/>
          <p:nvPr>
            <p:ph idx="8"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BHÚTÁN</a:t>
            </a:r>
            <a:endParaRPr/>
          </a:p>
        </p:txBody>
      </p:sp>
      <p:sp>
        <p:nvSpPr>
          <p:cNvPr id="257" name="Google Shape;257;p28"/>
          <p:cNvSpPr txBox="1"/>
          <p:nvPr>
            <p:ph idx="4" type="title"/>
          </p:nvPr>
        </p:nvSpPr>
        <p:spPr>
          <a:xfrm>
            <a:off x="1831786" y="3700100"/>
            <a:ext cx="20118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38 394</a:t>
            </a:r>
            <a:r>
              <a:rPr lang="en"/>
              <a:t> km²</a:t>
            </a:r>
            <a:endParaRPr/>
          </a:p>
        </p:txBody>
      </p:sp>
      <p:sp>
        <p:nvSpPr>
          <p:cNvPr id="258" name="Google Shape;258;p28"/>
          <p:cNvSpPr txBox="1"/>
          <p:nvPr>
            <p:ph idx="5" type="subTitle"/>
          </p:nvPr>
        </p:nvSpPr>
        <p:spPr>
          <a:xfrm>
            <a:off x="1757699" y="3462800"/>
            <a:ext cx="1413000" cy="27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rozloha</a:t>
            </a:r>
            <a:endParaRPr sz="1200"/>
          </a:p>
        </p:txBody>
      </p:sp>
      <p:sp>
        <p:nvSpPr>
          <p:cNvPr id="259" name="Google Shape;259;p28"/>
          <p:cNvSpPr txBox="1"/>
          <p:nvPr>
            <p:ph idx="6" type="title"/>
          </p:nvPr>
        </p:nvSpPr>
        <p:spPr>
          <a:xfrm>
            <a:off x="4945875" y="3700100"/>
            <a:ext cx="3207300" cy="36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BHÚTÁNSKÝ NGULTRUM</a:t>
            </a:r>
            <a:endParaRPr/>
          </a:p>
        </p:txBody>
      </p:sp>
      <p:pic>
        <p:nvPicPr>
          <p:cNvPr id="260" name="Google Shape;260;p28"/>
          <p:cNvPicPr preferRelativeResize="0"/>
          <p:nvPr/>
        </p:nvPicPr>
        <p:blipFill rotWithShape="1">
          <a:blip r:embed="rId4">
            <a:alphaModFix/>
          </a:blip>
          <a:srcRect b="9903" l="25652" r="25652" t="9903"/>
          <a:stretch/>
        </p:blipFill>
        <p:spPr>
          <a:xfrm>
            <a:off x="479826" y="1585299"/>
            <a:ext cx="1277875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 rotWithShape="1">
          <a:blip r:embed="rId5">
            <a:alphaModFix/>
          </a:blip>
          <a:srcRect b="9903" l="25652" r="25652" t="9903"/>
          <a:stretch/>
        </p:blipFill>
        <p:spPr>
          <a:xfrm>
            <a:off x="481958" y="3288588"/>
            <a:ext cx="1273627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 rotWithShape="1">
          <a:blip r:embed="rId6">
            <a:alphaModFix/>
          </a:blip>
          <a:srcRect b="9903" l="25652" r="25652" t="9903"/>
          <a:stretch/>
        </p:blipFill>
        <p:spPr>
          <a:xfrm>
            <a:off x="3596833" y="3288588"/>
            <a:ext cx="1273627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/>
          <p:cNvPicPr preferRelativeResize="0"/>
          <p:nvPr/>
        </p:nvPicPr>
        <p:blipFill rotWithShape="1">
          <a:blip r:embed="rId7">
            <a:alphaModFix/>
          </a:blip>
          <a:srcRect b="9903" l="25652" r="25652" t="9903"/>
          <a:stretch/>
        </p:blipFill>
        <p:spPr>
          <a:xfrm>
            <a:off x="3584708" y="1585299"/>
            <a:ext cx="1273627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 title="Emblem_of_Bhutan.svg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05700" y="2030300"/>
            <a:ext cx="1594500" cy="160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8"/>
          <p:cNvGrpSpPr/>
          <p:nvPr/>
        </p:nvGrpSpPr>
        <p:grpSpPr>
          <a:xfrm>
            <a:off x="868942" y="1937257"/>
            <a:ext cx="499631" cy="484818"/>
            <a:chOff x="6238300" y="1426975"/>
            <a:chExt cx="489450" cy="483175"/>
          </a:xfrm>
        </p:grpSpPr>
        <p:sp>
          <p:nvSpPr>
            <p:cNvPr id="266" name="Google Shape;266;p28"/>
            <p:cNvSpPr/>
            <p:nvPr/>
          </p:nvSpPr>
          <p:spPr>
            <a:xfrm>
              <a:off x="6238300" y="1426975"/>
              <a:ext cx="489450" cy="483175"/>
            </a:xfrm>
            <a:custGeom>
              <a:rect b="b" l="l" r="r" t="t"/>
              <a:pathLst>
                <a:path extrusionOk="0" h="19327" w="19578">
                  <a:moveTo>
                    <a:pt x="16109" y="2267"/>
                  </a:moveTo>
                  <a:lnTo>
                    <a:pt x="16109" y="4803"/>
                  </a:lnTo>
                  <a:lnTo>
                    <a:pt x="14977" y="3831"/>
                  </a:lnTo>
                  <a:lnTo>
                    <a:pt x="14977" y="2267"/>
                  </a:lnTo>
                  <a:close/>
                  <a:moveTo>
                    <a:pt x="9880" y="1135"/>
                  </a:moveTo>
                  <a:cubicBezTo>
                    <a:pt x="10011" y="1135"/>
                    <a:pt x="10142" y="1181"/>
                    <a:pt x="10248" y="1274"/>
                  </a:cubicBezTo>
                  <a:lnTo>
                    <a:pt x="18174" y="8067"/>
                  </a:lnTo>
                  <a:cubicBezTo>
                    <a:pt x="18413" y="8270"/>
                    <a:pt x="18440" y="8626"/>
                    <a:pt x="18238" y="8864"/>
                  </a:cubicBezTo>
                  <a:lnTo>
                    <a:pt x="18238" y="8861"/>
                  </a:lnTo>
                  <a:cubicBezTo>
                    <a:pt x="18129" y="8988"/>
                    <a:pt x="17972" y="9061"/>
                    <a:pt x="17809" y="9061"/>
                  </a:cubicBezTo>
                  <a:cubicBezTo>
                    <a:pt x="17673" y="9061"/>
                    <a:pt x="17540" y="9012"/>
                    <a:pt x="17440" y="8925"/>
                  </a:cubicBezTo>
                  <a:lnTo>
                    <a:pt x="10251" y="2762"/>
                  </a:lnTo>
                  <a:cubicBezTo>
                    <a:pt x="10145" y="2672"/>
                    <a:pt x="10014" y="2626"/>
                    <a:pt x="9883" y="2626"/>
                  </a:cubicBezTo>
                  <a:cubicBezTo>
                    <a:pt x="9751" y="2626"/>
                    <a:pt x="9620" y="2672"/>
                    <a:pt x="9514" y="2762"/>
                  </a:cubicBezTo>
                  <a:lnTo>
                    <a:pt x="2687" y="8553"/>
                  </a:lnTo>
                  <a:cubicBezTo>
                    <a:pt x="2657" y="8575"/>
                    <a:pt x="2633" y="8596"/>
                    <a:pt x="2609" y="8623"/>
                  </a:cubicBezTo>
                  <a:lnTo>
                    <a:pt x="2250" y="8925"/>
                  </a:lnTo>
                  <a:cubicBezTo>
                    <a:pt x="2142" y="9016"/>
                    <a:pt x="2012" y="9060"/>
                    <a:pt x="1882" y="9060"/>
                  </a:cubicBezTo>
                  <a:cubicBezTo>
                    <a:pt x="1723" y="9060"/>
                    <a:pt x="1565" y="8994"/>
                    <a:pt x="1452" y="8864"/>
                  </a:cubicBezTo>
                  <a:cubicBezTo>
                    <a:pt x="1250" y="8629"/>
                    <a:pt x="1274" y="8273"/>
                    <a:pt x="1510" y="8067"/>
                  </a:cubicBezTo>
                  <a:lnTo>
                    <a:pt x="9511" y="1274"/>
                  </a:lnTo>
                  <a:cubicBezTo>
                    <a:pt x="9617" y="1181"/>
                    <a:pt x="9748" y="1135"/>
                    <a:pt x="9880" y="1135"/>
                  </a:cubicBezTo>
                  <a:close/>
                  <a:moveTo>
                    <a:pt x="12147" y="13665"/>
                  </a:moveTo>
                  <a:lnTo>
                    <a:pt x="12147" y="18195"/>
                  </a:lnTo>
                  <a:lnTo>
                    <a:pt x="7543" y="18195"/>
                  </a:lnTo>
                  <a:lnTo>
                    <a:pt x="7543" y="13665"/>
                  </a:lnTo>
                  <a:close/>
                  <a:moveTo>
                    <a:pt x="9883" y="3937"/>
                  </a:moveTo>
                  <a:lnTo>
                    <a:pt x="16109" y="9275"/>
                  </a:lnTo>
                  <a:lnTo>
                    <a:pt x="16109" y="18195"/>
                  </a:lnTo>
                  <a:lnTo>
                    <a:pt x="13280" y="18195"/>
                  </a:lnTo>
                  <a:lnTo>
                    <a:pt x="13280" y="13101"/>
                  </a:lnTo>
                  <a:cubicBezTo>
                    <a:pt x="13280" y="12787"/>
                    <a:pt x="13026" y="12533"/>
                    <a:pt x="12712" y="12533"/>
                  </a:cubicBezTo>
                  <a:lnTo>
                    <a:pt x="6975" y="12533"/>
                  </a:lnTo>
                  <a:cubicBezTo>
                    <a:pt x="6661" y="12533"/>
                    <a:pt x="6410" y="12787"/>
                    <a:pt x="6410" y="13101"/>
                  </a:cubicBezTo>
                  <a:lnTo>
                    <a:pt x="6410" y="18195"/>
                  </a:lnTo>
                  <a:lnTo>
                    <a:pt x="3578" y="18195"/>
                  </a:lnTo>
                  <a:lnTo>
                    <a:pt x="3578" y="9281"/>
                  </a:lnTo>
                  <a:lnTo>
                    <a:pt x="9883" y="3937"/>
                  </a:lnTo>
                  <a:close/>
                  <a:moveTo>
                    <a:pt x="9883" y="0"/>
                  </a:moveTo>
                  <a:cubicBezTo>
                    <a:pt x="9489" y="0"/>
                    <a:pt x="9095" y="137"/>
                    <a:pt x="8778" y="410"/>
                  </a:cubicBezTo>
                  <a:lnTo>
                    <a:pt x="773" y="7204"/>
                  </a:lnTo>
                  <a:cubicBezTo>
                    <a:pt x="154" y="7738"/>
                    <a:pt x="0" y="8635"/>
                    <a:pt x="411" y="9345"/>
                  </a:cubicBezTo>
                  <a:cubicBezTo>
                    <a:pt x="720" y="9881"/>
                    <a:pt x="1289" y="10193"/>
                    <a:pt x="1882" y="10193"/>
                  </a:cubicBezTo>
                  <a:cubicBezTo>
                    <a:pt x="2070" y="10193"/>
                    <a:pt x="2261" y="10162"/>
                    <a:pt x="2446" y="10096"/>
                  </a:cubicBezTo>
                  <a:lnTo>
                    <a:pt x="2446" y="18762"/>
                  </a:lnTo>
                  <a:cubicBezTo>
                    <a:pt x="2446" y="19073"/>
                    <a:pt x="2699" y="19327"/>
                    <a:pt x="3010" y="19327"/>
                  </a:cubicBezTo>
                  <a:lnTo>
                    <a:pt x="16673" y="19327"/>
                  </a:lnTo>
                  <a:cubicBezTo>
                    <a:pt x="16987" y="19327"/>
                    <a:pt x="17241" y="19073"/>
                    <a:pt x="17241" y="18762"/>
                  </a:cubicBezTo>
                  <a:lnTo>
                    <a:pt x="17241" y="10096"/>
                  </a:lnTo>
                  <a:cubicBezTo>
                    <a:pt x="17431" y="10163"/>
                    <a:pt x="17623" y="10195"/>
                    <a:pt x="17809" y="10195"/>
                  </a:cubicBezTo>
                  <a:cubicBezTo>
                    <a:pt x="18756" y="10195"/>
                    <a:pt x="19578" y="9388"/>
                    <a:pt x="19500" y="8363"/>
                  </a:cubicBezTo>
                  <a:cubicBezTo>
                    <a:pt x="19466" y="7913"/>
                    <a:pt x="19255" y="7497"/>
                    <a:pt x="18914" y="7204"/>
                  </a:cubicBezTo>
                  <a:lnTo>
                    <a:pt x="17241" y="5770"/>
                  </a:lnTo>
                  <a:lnTo>
                    <a:pt x="17241" y="1702"/>
                  </a:lnTo>
                  <a:cubicBezTo>
                    <a:pt x="17241" y="1388"/>
                    <a:pt x="16987" y="1135"/>
                    <a:pt x="16676" y="1135"/>
                  </a:cubicBezTo>
                  <a:lnTo>
                    <a:pt x="14412" y="1135"/>
                  </a:lnTo>
                  <a:cubicBezTo>
                    <a:pt x="14098" y="1135"/>
                    <a:pt x="13844" y="1388"/>
                    <a:pt x="13844" y="1702"/>
                  </a:cubicBezTo>
                  <a:lnTo>
                    <a:pt x="13844" y="2862"/>
                  </a:lnTo>
                  <a:lnTo>
                    <a:pt x="10988" y="410"/>
                  </a:lnTo>
                  <a:cubicBezTo>
                    <a:pt x="10671" y="137"/>
                    <a:pt x="10277" y="0"/>
                    <a:pt x="9883" y="0"/>
                  </a:cubicBezTo>
                  <a:close/>
                </a:path>
              </a:pathLst>
            </a:custGeom>
            <a:solidFill>
              <a:srgbClr val="FCF6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6426850" y="1596875"/>
              <a:ext cx="115150" cy="113250"/>
            </a:xfrm>
            <a:custGeom>
              <a:rect b="b" l="l" r="r" t="t"/>
              <a:pathLst>
                <a:path extrusionOk="0" h="4530" w="4606">
                  <a:moveTo>
                    <a:pt x="3473" y="1132"/>
                  </a:moveTo>
                  <a:lnTo>
                    <a:pt x="3473" y="3397"/>
                  </a:lnTo>
                  <a:lnTo>
                    <a:pt x="1133" y="3397"/>
                  </a:lnTo>
                  <a:lnTo>
                    <a:pt x="1133" y="1132"/>
                  </a:lnTo>
                  <a:close/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lnTo>
                    <a:pt x="1" y="3965"/>
                  </a:lnTo>
                  <a:cubicBezTo>
                    <a:pt x="1" y="4276"/>
                    <a:pt x="251" y="4529"/>
                    <a:pt x="565" y="4529"/>
                  </a:cubicBezTo>
                  <a:lnTo>
                    <a:pt x="4038" y="4529"/>
                  </a:lnTo>
                  <a:cubicBezTo>
                    <a:pt x="4352" y="4529"/>
                    <a:pt x="4605" y="4276"/>
                    <a:pt x="4605" y="3965"/>
                  </a:cubicBezTo>
                  <a:lnTo>
                    <a:pt x="4605" y="568"/>
                  </a:lnTo>
                  <a:cubicBezTo>
                    <a:pt x="4605" y="254"/>
                    <a:pt x="4352" y="0"/>
                    <a:pt x="4038" y="0"/>
                  </a:cubicBezTo>
                  <a:close/>
                </a:path>
              </a:pathLst>
            </a:custGeom>
            <a:solidFill>
              <a:srgbClr val="FCF6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6485350" y="1796900"/>
              <a:ext cx="28325" cy="28325"/>
            </a:xfrm>
            <a:custGeom>
              <a:rect b="b" l="l" r="r" t="t"/>
              <a:pathLst>
                <a:path extrusionOk="0" h="1133" w="1133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cubicBezTo>
                    <a:pt x="879" y="1133"/>
                    <a:pt x="1133" y="879"/>
                    <a:pt x="1133" y="568"/>
                  </a:cubicBez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FCF6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69" name="Google Shape;269;p28"/>
          <p:cNvGrpSpPr/>
          <p:nvPr/>
        </p:nvGrpSpPr>
        <p:grpSpPr>
          <a:xfrm>
            <a:off x="868945" y="3654357"/>
            <a:ext cx="499648" cy="457194"/>
            <a:chOff x="2081650" y="2050750"/>
            <a:chExt cx="483125" cy="424625"/>
          </a:xfrm>
        </p:grpSpPr>
        <p:sp>
          <p:nvSpPr>
            <p:cNvPr id="270" name="Google Shape;270;p28"/>
            <p:cNvSpPr/>
            <p:nvPr/>
          </p:nvSpPr>
          <p:spPr>
            <a:xfrm>
              <a:off x="2081650" y="2050750"/>
              <a:ext cx="483125" cy="424625"/>
            </a:xfrm>
            <a:custGeom>
              <a:rect b="b" l="l" r="r" t="t"/>
              <a:pathLst>
                <a:path extrusionOk="0" h="16985" w="19325">
                  <a:moveTo>
                    <a:pt x="5662" y="1402"/>
                  </a:moveTo>
                  <a:lnTo>
                    <a:pt x="5662" y="13770"/>
                  </a:lnTo>
                  <a:lnTo>
                    <a:pt x="1133" y="15581"/>
                  </a:lnTo>
                  <a:lnTo>
                    <a:pt x="1133" y="3214"/>
                  </a:lnTo>
                  <a:lnTo>
                    <a:pt x="5662" y="1402"/>
                  </a:lnTo>
                  <a:close/>
                  <a:moveTo>
                    <a:pt x="18192" y="1402"/>
                  </a:moveTo>
                  <a:lnTo>
                    <a:pt x="18192" y="13770"/>
                  </a:lnTo>
                  <a:lnTo>
                    <a:pt x="13663" y="15581"/>
                  </a:lnTo>
                  <a:lnTo>
                    <a:pt x="13663" y="3214"/>
                  </a:lnTo>
                  <a:lnTo>
                    <a:pt x="18192" y="1402"/>
                  </a:lnTo>
                  <a:close/>
                  <a:moveTo>
                    <a:pt x="6794" y="1348"/>
                  </a:moveTo>
                  <a:lnTo>
                    <a:pt x="12531" y="3241"/>
                  </a:lnTo>
                  <a:lnTo>
                    <a:pt x="12531" y="9464"/>
                  </a:lnTo>
                  <a:lnTo>
                    <a:pt x="12510" y="9461"/>
                  </a:lnTo>
                  <a:cubicBezTo>
                    <a:pt x="12205" y="9437"/>
                    <a:pt x="11903" y="9364"/>
                    <a:pt x="11619" y="9244"/>
                  </a:cubicBezTo>
                  <a:cubicBezTo>
                    <a:pt x="11548" y="9214"/>
                    <a:pt x="11474" y="9200"/>
                    <a:pt x="11401" y="9200"/>
                  </a:cubicBezTo>
                  <a:cubicBezTo>
                    <a:pt x="11181" y="9200"/>
                    <a:pt x="10970" y="9330"/>
                    <a:pt x="10879" y="9546"/>
                  </a:cubicBezTo>
                  <a:cubicBezTo>
                    <a:pt x="10759" y="9832"/>
                    <a:pt x="10891" y="10165"/>
                    <a:pt x="11178" y="10288"/>
                  </a:cubicBezTo>
                  <a:cubicBezTo>
                    <a:pt x="11574" y="10454"/>
                    <a:pt x="11994" y="10557"/>
                    <a:pt x="12422" y="10590"/>
                  </a:cubicBezTo>
                  <a:lnTo>
                    <a:pt x="12468" y="10590"/>
                  </a:lnTo>
                  <a:cubicBezTo>
                    <a:pt x="12489" y="10590"/>
                    <a:pt x="12510" y="10587"/>
                    <a:pt x="12531" y="10584"/>
                  </a:cubicBezTo>
                  <a:lnTo>
                    <a:pt x="12531" y="15633"/>
                  </a:lnTo>
                  <a:lnTo>
                    <a:pt x="6794" y="13746"/>
                  </a:lnTo>
                  <a:lnTo>
                    <a:pt x="6794" y="6774"/>
                  </a:lnTo>
                  <a:cubicBezTo>
                    <a:pt x="6951" y="6777"/>
                    <a:pt x="7105" y="6795"/>
                    <a:pt x="7259" y="6822"/>
                  </a:cubicBezTo>
                  <a:cubicBezTo>
                    <a:pt x="7295" y="6828"/>
                    <a:pt x="7331" y="6834"/>
                    <a:pt x="7368" y="6834"/>
                  </a:cubicBezTo>
                  <a:cubicBezTo>
                    <a:pt x="7658" y="6831"/>
                    <a:pt x="7902" y="6611"/>
                    <a:pt x="7929" y="6321"/>
                  </a:cubicBezTo>
                  <a:cubicBezTo>
                    <a:pt x="7957" y="6028"/>
                    <a:pt x="7760" y="5765"/>
                    <a:pt x="7473" y="5711"/>
                  </a:cubicBezTo>
                  <a:cubicBezTo>
                    <a:pt x="7250" y="5669"/>
                    <a:pt x="7020" y="5644"/>
                    <a:pt x="6794" y="5641"/>
                  </a:cubicBezTo>
                  <a:lnTo>
                    <a:pt x="6794" y="1348"/>
                  </a:lnTo>
                  <a:close/>
                  <a:moveTo>
                    <a:pt x="18757" y="0"/>
                  </a:moveTo>
                  <a:cubicBezTo>
                    <a:pt x="18687" y="0"/>
                    <a:pt x="18616" y="13"/>
                    <a:pt x="18549" y="40"/>
                  </a:cubicBezTo>
                  <a:lnTo>
                    <a:pt x="13077" y="2229"/>
                  </a:lnTo>
                  <a:lnTo>
                    <a:pt x="6405" y="28"/>
                  </a:lnTo>
                  <a:cubicBezTo>
                    <a:pt x="6395" y="25"/>
                    <a:pt x="6386" y="25"/>
                    <a:pt x="6380" y="22"/>
                  </a:cubicBezTo>
                  <a:cubicBezTo>
                    <a:pt x="6371" y="19"/>
                    <a:pt x="6359" y="16"/>
                    <a:pt x="6347" y="13"/>
                  </a:cubicBezTo>
                  <a:lnTo>
                    <a:pt x="6311" y="7"/>
                  </a:lnTo>
                  <a:cubicBezTo>
                    <a:pt x="6302" y="7"/>
                    <a:pt x="6290" y="4"/>
                    <a:pt x="6281" y="4"/>
                  </a:cubicBezTo>
                  <a:lnTo>
                    <a:pt x="6211" y="4"/>
                  </a:lnTo>
                  <a:cubicBezTo>
                    <a:pt x="6199" y="4"/>
                    <a:pt x="6187" y="4"/>
                    <a:pt x="6172" y="7"/>
                  </a:cubicBezTo>
                  <a:cubicBezTo>
                    <a:pt x="6166" y="9"/>
                    <a:pt x="6161" y="9"/>
                    <a:pt x="6157" y="9"/>
                  </a:cubicBezTo>
                  <a:cubicBezTo>
                    <a:pt x="6152" y="9"/>
                    <a:pt x="6148" y="9"/>
                    <a:pt x="6142" y="10"/>
                  </a:cubicBezTo>
                  <a:cubicBezTo>
                    <a:pt x="6133" y="13"/>
                    <a:pt x="6118" y="13"/>
                    <a:pt x="6106" y="16"/>
                  </a:cubicBezTo>
                  <a:lnTo>
                    <a:pt x="6075" y="22"/>
                  </a:lnTo>
                  <a:cubicBezTo>
                    <a:pt x="6063" y="28"/>
                    <a:pt x="6048" y="31"/>
                    <a:pt x="6036" y="37"/>
                  </a:cubicBezTo>
                  <a:cubicBezTo>
                    <a:pt x="6027" y="40"/>
                    <a:pt x="6021" y="40"/>
                    <a:pt x="6015" y="43"/>
                  </a:cubicBezTo>
                  <a:lnTo>
                    <a:pt x="354" y="2308"/>
                  </a:lnTo>
                  <a:cubicBezTo>
                    <a:pt x="139" y="2396"/>
                    <a:pt x="0" y="2601"/>
                    <a:pt x="0" y="2830"/>
                  </a:cubicBezTo>
                  <a:lnTo>
                    <a:pt x="0" y="16418"/>
                  </a:lnTo>
                  <a:cubicBezTo>
                    <a:pt x="0" y="16744"/>
                    <a:pt x="267" y="16984"/>
                    <a:pt x="566" y="16984"/>
                  </a:cubicBezTo>
                  <a:cubicBezTo>
                    <a:pt x="635" y="16984"/>
                    <a:pt x="706" y="16971"/>
                    <a:pt x="776" y="16943"/>
                  </a:cubicBezTo>
                  <a:lnTo>
                    <a:pt x="6248" y="14754"/>
                  </a:lnTo>
                  <a:lnTo>
                    <a:pt x="12917" y="16952"/>
                  </a:lnTo>
                  <a:cubicBezTo>
                    <a:pt x="12933" y="16958"/>
                    <a:pt x="12951" y="16964"/>
                    <a:pt x="12966" y="16967"/>
                  </a:cubicBezTo>
                  <a:cubicBezTo>
                    <a:pt x="13008" y="16976"/>
                    <a:pt x="13050" y="16983"/>
                    <a:pt x="13096" y="16983"/>
                  </a:cubicBezTo>
                  <a:lnTo>
                    <a:pt x="13099" y="16983"/>
                  </a:lnTo>
                  <a:cubicBezTo>
                    <a:pt x="13156" y="16983"/>
                    <a:pt x="13213" y="16973"/>
                    <a:pt x="13271" y="16955"/>
                  </a:cubicBezTo>
                  <a:cubicBezTo>
                    <a:pt x="13283" y="16952"/>
                    <a:pt x="13295" y="16946"/>
                    <a:pt x="13307" y="16940"/>
                  </a:cubicBezTo>
                  <a:lnTo>
                    <a:pt x="18965" y="14676"/>
                  </a:lnTo>
                  <a:cubicBezTo>
                    <a:pt x="19183" y="14591"/>
                    <a:pt x="19325" y="14386"/>
                    <a:pt x="19325" y="14153"/>
                  </a:cubicBezTo>
                  <a:lnTo>
                    <a:pt x="19325" y="566"/>
                  </a:lnTo>
                  <a:cubicBezTo>
                    <a:pt x="19325" y="379"/>
                    <a:pt x="19231" y="203"/>
                    <a:pt x="19077" y="98"/>
                  </a:cubicBezTo>
                  <a:cubicBezTo>
                    <a:pt x="18981" y="33"/>
                    <a:pt x="18869" y="0"/>
                    <a:pt x="18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2136375" y="2292025"/>
              <a:ext cx="36400" cy="41975"/>
            </a:xfrm>
            <a:custGeom>
              <a:rect b="b" l="l" r="r" t="t"/>
              <a:pathLst>
                <a:path extrusionOk="0" h="1679" w="1456">
                  <a:moveTo>
                    <a:pt x="820" y="1"/>
                  </a:moveTo>
                  <a:cubicBezTo>
                    <a:pt x="583" y="1"/>
                    <a:pt x="361" y="151"/>
                    <a:pt x="284" y="390"/>
                  </a:cubicBezTo>
                  <a:lnTo>
                    <a:pt x="103" y="927"/>
                  </a:lnTo>
                  <a:cubicBezTo>
                    <a:pt x="0" y="1223"/>
                    <a:pt x="160" y="1549"/>
                    <a:pt x="459" y="1649"/>
                  </a:cubicBezTo>
                  <a:cubicBezTo>
                    <a:pt x="519" y="1669"/>
                    <a:pt x="579" y="1678"/>
                    <a:pt x="639" y="1678"/>
                  </a:cubicBezTo>
                  <a:cubicBezTo>
                    <a:pt x="878" y="1678"/>
                    <a:pt x="1101" y="1525"/>
                    <a:pt x="1178" y="1284"/>
                  </a:cubicBezTo>
                  <a:lnTo>
                    <a:pt x="1356" y="746"/>
                  </a:lnTo>
                  <a:cubicBezTo>
                    <a:pt x="1456" y="450"/>
                    <a:pt x="1296" y="130"/>
                    <a:pt x="1000" y="30"/>
                  </a:cubicBezTo>
                  <a:cubicBezTo>
                    <a:pt x="940" y="10"/>
                    <a:pt x="880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2296850" y="2220800"/>
              <a:ext cx="46075" cy="51650"/>
            </a:xfrm>
            <a:custGeom>
              <a:rect b="b" l="l" r="r" t="t"/>
              <a:pathLst>
                <a:path extrusionOk="0" h="2066" w="1843">
                  <a:moveTo>
                    <a:pt x="634" y="1"/>
                  </a:moveTo>
                  <a:cubicBezTo>
                    <a:pt x="506" y="1"/>
                    <a:pt x="378" y="44"/>
                    <a:pt x="272" y="132"/>
                  </a:cubicBezTo>
                  <a:cubicBezTo>
                    <a:pt x="37" y="331"/>
                    <a:pt x="1" y="681"/>
                    <a:pt x="194" y="920"/>
                  </a:cubicBezTo>
                  <a:cubicBezTo>
                    <a:pt x="354" y="1113"/>
                    <a:pt x="487" y="1327"/>
                    <a:pt x="593" y="1557"/>
                  </a:cubicBezTo>
                  <a:cubicBezTo>
                    <a:pt x="626" y="1626"/>
                    <a:pt x="662" y="1696"/>
                    <a:pt x="698" y="1765"/>
                  </a:cubicBezTo>
                  <a:cubicBezTo>
                    <a:pt x="798" y="1957"/>
                    <a:pt x="993" y="2065"/>
                    <a:pt x="1195" y="2065"/>
                  </a:cubicBezTo>
                  <a:cubicBezTo>
                    <a:pt x="1285" y="2065"/>
                    <a:pt x="1377" y="2044"/>
                    <a:pt x="1462" y="1998"/>
                  </a:cubicBezTo>
                  <a:cubicBezTo>
                    <a:pt x="1740" y="1853"/>
                    <a:pt x="1843" y="1509"/>
                    <a:pt x="1698" y="1234"/>
                  </a:cubicBezTo>
                  <a:cubicBezTo>
                    <a:pt x="1670" y="1183"/>
                    <a:pt x="1643" y="1131"/>
                    <a:pt x="1622" y="1083"/>
                  </a:cubicBezTo>
                  <a:cubicBezTo>
                    <a:pt x="1474" y="763"/>
                    <a:pt x="1287" y="464"/>
                    <a:pt x="1061" y="195"/>
                  </a:cubicBezTo>
                  <a:cubicBezTo>
                    <a:pt x="949" y="67"/>
                    <a:pt x="792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2158650" y="2216775"/>
              <a:ext cx="47275" cy="51425"/>
            </a:xfrm>
            <a:custGeom>
              <a:rect b="b" l="l" r="r" t="t"/>
              <a:pathLst>
                <a:path extrusionOk="0" h="2057" w="1891">
                  <a:moveTo>
                    <a:pt x="1264" y="1"/>
                  </a:moveTo>
                  <a:cubicBezTo>
                    <a:pt x="1109" y="1"/>
                    <a:pt x="955" y="63"/>
                    <a:pt x="843" y="187"/>
                  </a:cubicBezTo>
                  <a:lnTo>
                    <a:pt x="846" y="184"/>
                  </a:lnTo>
                  <a:lnTo>
                    <a:pt x="846" y="184"/>
                  </a:lnTo>
                  <a:cubicBezTo>
                    <a:pt x="547" y="498"/>
                    <a:pt x="305" y="860"/>
                    <a:pt x="130" y="1256"/>
                  </a:cubicBezTo>
                  <a:cubicBezTo>
                    <a:pt x="0" y="1543"/>
                    <a:pt x="127" y="1878"/>
                    <a:pt x="414" y="2005"/>
                  </a:cubicBezTo>
                  <a:cubicBezTo>
                    <a:pt x="486" y="2038"/>
                    <a:pt x="565" y="2056"/>
                    <a:pt x="643" y="2056"/>
                  </a:cubicBezTo>
                  <a:cubicBezTo>
                    <a:pt x="867" y="2056"/>
                    <a:pt x="1069" y="1923"/>
                    <a:pt x="1163" y="1721"/>
                  </a:cubicBezTo>
                  <a:cubicBezTo>
                    <a:pt x="1286" y="1443"/>
                    <a:pt x="1455" y="1187"/>
                    <a:pt x="1664" y="966"/>
                  </a:cubicBezTo>
                  <a:cubicBezTo>
                    <a:pt x="1890" y="740"/>
                    <a:pt x="1884" y="374"/>
                    <a:pt x="1655" y="157"/>
                  </a:cubicBezTo>
                  <a:cubicBezTo>
                    <a:pt x="1544" y="52"/>
                    <a:pt x="1404" y="1"/>
                    <a:pt x="1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426475" y="2255725"/>
              <a:ext cx="55875" cy="46900"/>
            </a:xfrm>
            <a:custGeom>
              <a:rect b="b" l="l" r="r" t="t"/>
              <a:pathLst>
                <a:path extrusionOk="0" h="1876" w="2235">
                  <a:moveTo>
                    <a:pt x="1592" y="1"/>
                  </a:moveTo>
                  <a:cubicBezTo>
                    <a:pt x="1423" y="1"/>
                    <a:pt x="1257" y="76"/>
                    <a:pt x="1144" y="220"/>
                  </a:cubicBezTo>
                  <a:cubicBezTo>
                    <a:pt x="960" y="462"/>
                    <a:pt x="734" y="667"/>
                    <a:pt x="477" y="830"/>
                  </a:cubicBezTo>
                  <a:cubicBezTo>
                    <a:pt x="0" y="1135"/>
                    <a:pt x="218" y="1875"/>
                    <a:pt x="782" y="1875"/>
                  </a:cubicBezTo>
                  <a:cubicBezTo>
                    <a:pt x="891" y="1875"/>
                    <a:pt x="997" y="1845"/>
                    <a:pt x="1087" y="1784"/>
                  </a:cubicBezTo>
                  <a:cubicBezTo>
                    <a:pt x="1452" y="1552"/>
                    <a:pt x="1776" y="1256"/>
                    <a:pt x="2041" y="912"/>
                  </a:cubicBezTo>
                  <a:cubicBezTo>
                    <a:pt x="2234" y="667"/>
                    <a:pt x="2186" y="311"/>
                    <a:pt x="1939" y="121"/>
                  </a:cubicBezTo>
                  <a:cubicBezTo>
                    <a:pt x="1835" y="40"/>
                    <a:pt x="1713" y="1"/>
                    <a:pt x="1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473050" y="2192325"/>
              <a:ext cx="37000" cy="41500"/>
            </a:xfrm>
            <a:custGeom>
              <a:rect b="b" l="l" r="r" t="t"/>
              <a:pathLst>
                <a:path extrusionOk="0" h="1660" w="1480">
                  <a:moveTo>
                    <a:pt x="838" y="0"/>
                  </a:moveTo>
                  <a:cubicBezTo>
                    <a:pt x="609" y="0"/>
                    <a:pt x="393" y="140"/>
                    <a:pt x="308" y="368"/>
                  </a:cubicBezTo>
                  <a:lnTo>
                    <a:pt x="109" y="896"/>
                  </a:lnTo>
                  <a:cubicBezTo>
                    <a:pt x="0" y="1189"/>
                    <a:pt x="148" y="1515"/>
                    <a:pt x="441" y="1624"/>
                  </a:cubicBezTo>
                  <a:cubicBezTo>
                    <a:pt x="506" y="1648"/>
                    <a:pt x="573" y="1660"/>
                    <a:pt x="639" y="1660"/>
                  </a:cubicBezTo>
                  <a:cubicBezTo>
                    <a:pt x="868" y="1660"/>
                    <a:pt x="1084" y="1520"/>
                    <a:pt x="1169" y="1292"/>
                  </a:cubicBezTo>
                  <a:lnTo>
                    <a:pt x="1368" y="764"/>
                  </a:lnTo>
                  <a:cubicBezTo>
                    <a:pt x="1480" y="471"/>
                    <a:pt x="1329" y="145"/>
                    <a:pt x="1036" y="36"/>
                  </a:cubicBezTo>
                  <a:cubicBezTo>
                    <a:pt x="971" y="12"/>
                    <a:pt x="904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76" name="Google Shape;276;p28"/>
          <p:cNvSpPr txBox="1"/>
          <p:nvPr>
            <p:ph idx="5" type="subTitle"/>
          </p:nvPr>
        </p:nvSpPr>
        <p:spPr>
          <a:xfrm>
            <a:off x="1737427" y="1736275"/>
            <a:ext cx="1594500" cy="29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hlavní město</a:t>
            </a:r>
            <a:endParaRPr sz="1200"/>
          </a:p>
        </p:txBody>
      </p:sp>
      <p:grpSp>
        <p:nvGrpSpPr>
          <p:cNvPr id="277" name="Google Shape;277;p28"/>
          <p:cNvGrpSpPr/>
          <p:nvPr/>
        </p:nvGrpSpPr>
        <p:grpSpPr>
          <a:xfrm>
            <a:off x="3991695" y="1951053"/>
            <a:ext cx="462060" cy="457212"/>
            <a:chOff x="6679825" y="2693700"/>
            <a:chExt cx="257875" cy="258575"/>
          </a:xfrm>
        </p:grpSpPr>
        <p:sp>
          <p:nvSpPr>
            <p:cNvPr id="278" name="Google Shape;278;p28"/>
            <p:cNvSpPr/>
            <p:nvPr/>
          </p:nvSpPr>
          <p:spPr>
            <a:xfrm>
              <a:off x="6679825" y="2693700"/>
              <a:ext cx="257875" cy="258575"/>
            </a:xfrm>
            <a:custGeom>
              <a:rect b="b" l="l" r="r" t="t"/>
              <a:pathLst>
                <a:path extrusionOk="0" h="10343" w="10315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 flipH="1">
              <a:off x="6679825" y="2693700"/>
              <a:ext cx="257875" cy="258575"/>
            </a:xfrm>
            <a:custGeom>
              <a:rect b="b" l="l" r="r" t="t"/>
              <a:pathLst>
                <a:path extrusionOk="0" h="10343" w="10315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0" name="Google Shape;280;p28"/>
          <p:cNvSpPr txBox="1"/>
          <p:nvPr>
            <p:ph idx="5" type="subTitle"/>
          </p:nvPr>
        </p:nvSpPr>
        <p:spPr>
          <a:xfrm>
            <a:off x="4853889" y="1736275"/>
            <a:ext cx="1594500" cy="29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počet obyvatel</a:t>
            </a:r>
            <a:endParaRPr sz="1200"/>
          </a:p>
        </p:txBody>
      </p:sp>
      <p:sp>
        <p:nvSpPr>
          <p:cNvPr id="281" name="Google Shape;281;p28"/>
          <p:cNvSpPr txBox="1"/>
          <p:nvPr>
            <p:ph idx="5" type="subTitle"/>
          </p:nvPr>
        </p:nvSpPr>
        <p:spPr>
          <a:xfrm>
            <a:off x="4853939" y="3462800"/>
            <a:ext cx="1594500" cy="29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měna</a:t>
            </a:r>
            <a:endParaRPr sz="1200"/>
          </a:p>
        </p:txBody>
      </p:sp>
      <p:pic>
        <p:nvPicPr>
          <p:cNvPr id="282" name="Google Shape;282;p28" title="images.jpg"/>
          <p:cNvPicPr preferRelativeResize="0"/>
          <p:nvPr/>
        </p:nvPicPr>
        <p:blipFill rotWithShape="1">
          <a:blip r:embed="rId9">
            <a:alphaModFix/>
          </a:blip>
          <a:srcRect b="3951" l="0" r="0" t="2860"/>
          <a:stretch/>
        </p:blipFill>
        <p:spPr>
          <a:xfrm>
            <a:off x="5432150" y="176700"/>
            <a:ext cx="2061300" cy="13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8"/>
          <p:cNvSpPr txBox="1"/>
          <p:nvPr/>
        </p:nvSpPr>
        <p:spPr>
          <a:xfrm>
            <a:off x="2362200" y="381000"/>
            <a:ext cx="1594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202122"/>
                </a:solidFill>
                <a:latin typeface="Caveat Brush"/>
                <a:ea typeface="Caveat Brush"/>
                <a:cs typeface="Caveat Brush"/>
                <a:sym typeface="Caveat Brush"/>
              </a:rPr>
              <a:t>འབྲུག་ཡུལ</a:t>
            </a:r>
            <a:endParaRPr b="1" sz="3500">
              <a:solidFill>
                <a:schemeClr val="lt1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84" name="Google Shape;284;p28"/>
          <p:cNvGrpSpPr/>
          <p:nvPr/>
        </p:nvGrpSpPr>
        <p:grpSpPr>
          <a:xfrm rot="-1340255">
            <a:off x="3893441" y="3677419"/>
            <a:ext cx="656207" cy="410565"/>
            <a:chOff x="896050" y="2725450"/>
            <a:chExt cx="476500" cy="264100"/>
          </a:xfrm>
        </p:grpSpPr>
        <p:sp>
          <p:nvSpPr>
            <p:cNvPr id="285" name="Google Shape;285;p28"/>
            <p:cNvSpPr/>
            <p:nvPr/>
          </p:nvSpPr>
          <p:spPr>
            <a:xfrm>
              <a:off x="896050" y="2725450"/>
              <a:ext cx="476500" cy="264100"/>
            </a:xfrm>
            <a:custGeom>
              <a:rect b="b" l="l" r="r" t="t"/>
              <a:pathLst>
                <a:path extrusionOk="0" h="10564" w="19060">
                  <a:moveTo>
                    <a:pt x="17927" y="1133"/>
                  </a:moveTo>
                  <a:lnTo>
                    <a:pt x="17927" y="9431"/>
                  </a:lnTo>
                  <a:lnTo>
                    <a:pt x="1133" y="9431"/>
                  </a:lnTo>
                  <a:lnTo>
                    <a:pt x="1133" y="1133"/>
                  </a:lnTo>
                  <a:close/>
                  <a:moveTo>
                    <a:pt x="565" y="1"/>
                  </a:moveTo>
                  <a:cubicBezTo>
                    <a:pt x="254" y="1"/>
                    <a:pt x="1" y="255"/>
                    <a:pt x="1" y="569"/>
                  </a:cubicBezTo>
                  <a:lnTo>
                    <a:pt x="1" y="9995"/>
                  </a:lnTo>
                  <a:cubicBezTo>
                    <a:pt x="1" y="10309"/>
                    <a:pt x="254" y="10563"/>
                    <a:pt x="565" y="10563"/>
                  </a:cubicBezTo>
                  <a:lnTo>
                    <a:pt x="18495" y="10563"/>
                  </a:lnTo>
                  <a:cubicBezTo>
                    <a:pt x="18806" y="10563"/>
                    <a:pt x="19060" y="10309"/>
                    <a:pt x="19060" y="9995"/>
                  </a:cubicBezTo>
                  <a:lnTo>
                    <a:pt x="19060" y="569"/>
                  </a:lnTo>
                  <a:cubicBezTo>
                    <a:pt x="19060" y="255"/>
                    <a:pt x="18806" y="1"/>
                    <a:pt x="18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951625" y="2774675"/>
              <a:ext cx="365450" cy="165650"/>
            </a:xfrm>
            <a:custGeom>
              <a:rect b="b" l="l" r="r" t="t"/>
              <a:pathLst>
                <a:path extrusionOk="0" h="6626" w="14618">
                  <a:moveTo>
                    <a:pt x="12063" y="1133"/>
                  </a:moveTo>
                  <a:cubicBezTo>
                    <a:pt x="12259" y="1818"/>
                    <a:pt x="12797" y="2356"/>
                    <a:pt x="13485" y="2552"/>
                  </a:cubicBezTo>
                  <a:lnTo>
                    <a:pt x="13485" y="4074"/>
                  </a:lnTo>
                  <a:cubicBezTo>
                    <a:pt x="12797" y="4273"/>
                    <a:pt x="12259" y="4808"/>
                    <a:pt x="12063" y="5496"/>
                  </a:cubicBezTo>
                  <a:lnTo>
                    <a:pt x="2552" y="5496"/>
                  </a:lnTo>
                  <a:cubicBezTo>
                    <a:pt x="2355" y="4808"/>
                    <a:pt x="1818" y="4270"/>
                    <a:pt x="1129" y="4074"/>
                  </a:cubicBezTo>
                  <a:lnTo>
                    <a:pt x="1129" y="2552"/>
                  </a:lnTo>
                  <a:cubicBezTo>
                    <a:pt x="1818" y="2356"/>
                    <a:pt x="2355" y="1818"/>
                    <a:pt x="2552" y="1133"/>
                  </a:cubicBezTo>
                  <a:close/>
                  <a:moveTo>
                    <a:pt x="2065" y="1"/>
                  </a:moveTo>
                  <a:cubicBezTo>
                    <a:pt x="1751" y="1"/>
                    <a:pt x="1498" y="254"/>
                    <a:pt x="1498" y="568"/>
                  </a:cubicBezTo>
                  <a:cubicBezTo>
                    <a:pt x="1498" y="1082"/>
                    <a:pt x="1081" y="1501"/>
                    <a:pt x="565" y="1501"/>
                  </a:cubicBezTo>
                  <a:cubicBezTo>
                    <a:pt x="251" y="1501"/>
                    <a:pt x="0" y="1755"/>
                    <a:pt x="0" y="2069"/>
                  </a:cubicBezTo>
                  <a:lnTo>
                    <a:pt x="0" y="4560"/>
                  </a:lnTo>
                  <a:cubicBezTo>
                    <a:pt x="0" y="4871"/>
                    <a:pt x="251" y="5125"/>
                    <a:pt x="565" y="5125"/>
                  </a:cubicBezTo>
                  <a:cubicBezTo>
                    <a:pt x="1081" y="5125"/>
                    <a:pt x="1498" y="5544"/>
                    <a:pt x="1498" y="6061"/>
                  </a:cubicBezTo>
                  <a:cubicBezTo>
                    <a:pt x="1498" y="6372"/>
                    <a:pt x="1751" y="6625"/>
                    <a:pt x="2065" y="6625"/>
                  </a:cubicBezTo>
                  <a:lnTo>
                    <a:pt x="12549" y="6625"/>
                  </a:lnTo>
                  <a:cubicBezTo>
                    <a:pt x="12863" y="6625"/>
                    <a:pt x="13117" y="6372"/>
                    <a:pt x="13117" y="6061"/>
                  </a:cubicBezTo>
                  <a:cubicBezTo>
                    <a:pt x="13117" y="5544"/>
                    <a:pt x="13533" y="5125"/>
                    <a:pt x="14050" y="5125"/>
                  </a:cubicBezTo>
                  <a:cubicBezTo>
                    <a:pt x="14364" y="5125"/>
                    <a:pt x="14617" y="4871"/>
                    <a:pt x="14617" y="4560"/>
                  </a:cubicBezTo>
                  <a:lnTo>
                    <a:pt x="14617" y="2069"/>
                  </a:lnTo>
                  <a:cubicBezTo>
                    <a:pt x="14617" y="1755"/>
                    <a:pt x="14364" y="1501"/>
                    <a:pt x="14050" y="1501"/>
                  </a:cubicBezTo>
                  <a:cubicBezTo>
                    <a:pt x="13533" y="1501"/>
                    <a:pt x="13117" y="1082"/>
                    <a:pt x="13117" y="568"/>
                  </a:cubicBezTo>
                  <a:cubicBezTo>
                    <a:pt x="13117" y="254"/>
                    <a:pt x="12863" y="1"/>
                    <a:pt x="12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1088625" y="2815075"/>
              <a:ext cx="88200" cy="84850"/>
            </a:xfrm>
            <a:custGeom>
              <a:rect b="b" l="l" r="r" t="t"/>
              <a:pathLst>
                <a:path extrusionOk="0" h="3394" w="3528">
                  <a:moveTo>
                    <a:pt x="1826" y="1132"/>
                  </a:moveTo>
                  <a:cubicBezTo>
                    <a:pt x="2115" y="1132"/>
                    <a:pt x="2393" y="1358"/>
                    <a:pt x="2395" y="1697"/>
                  </a:cubicBezTo>
                  <a:cubicBezTo>
                    <a:pt x="2395" y="2011"/>
                    <a:pt x="2141" y="2265"/>
                    <a:pt x="1827" y="2265"/>
                  </a:cubicBezTo>
                  <a:lnTo>
                    <a:pt x="1827" y="2262"/>
                  </a:lnTo>
                  <a:cubicBezTo>
                    <a:pt x="1326" y="2259"/>
                    <a:pt x="1075" y="1652"/>
                    <a:pt x="1432" y="1298"/>
                  </a:cubicBezTo>
                  <a:cubicBezTo>
                    <a:pt x="1547" y="1183"/>
                    <a:pt x="1688" y="1132"/>
                    <a:pt x="1826" y="1132"/>
                  </a:cubicBezTo>
                  <a:close/>
                  <a:moveTo>
                    <a:pt x="1827" y="0"/>
                  </a:moveTo>
                  <a:cubicBezTo>
                    <a:pt x="1142" y="0"/>
                    <a:pt x="523" y="414"/>
                    <a:pt x="260" y="1048"/>
                  </a:cubicBezTo>
                  <a:cubicBezTo>
                    <a:pt x="0" y="1682"/>
                    <a:pt x="145" y="2413"/>
                    <a:pt x="632" y="2899"/>
                  </a:cubicBezTo>
                  <a:cubicBezTo>
                    <a:pt x="954" y="3222"/>
                    <a:pt x="1388" y="3393"/>
                    <a:pt x="1829" y="3393"/>
                  </a:cubicBezTo>
                  <a:cubicBezTo>
                    <a:pt x="2048" y="3393"/>
                    <a:pt x="2269" y="3351"/>
                    <a:pt x="2479" y="3264"/>
                  </a:cubicBezTo>
                  <a:cubicBezTo>
                    <a:pt x="3114" y="3001"/>
                    <a:pt x="3524" y="2382"/>
                    <a:pt x="3527" y="1697"/>
                  </a:cubicBezTo>
                  <a:cubicBezTo>
                    <a:pt x="3524" y="761"/>
                    <a:pt x="276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/>
          <p:nvPr>
            <p:ph type="title"/>
          </p:nvPr>
        </p:nvSpPr>
        <p:spPr>
          <a:xfrm>
            <a:off x="720000" y="425514"/>
            <a:ext cx="7704000" cy="4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BHÚTÁN- PŘÍRODA A EKONOMIKA</a:t>
            </a:r>
            <a:endParaRPr/>
          </a:p>
        </p:txBody>
      </p:sp>
      <p:sp>
        <p:nvSpPr>
          <p:cNvPr id="293" name="Google Shape;293;p29"/>
          <p:cNvSpPr txBox="1"/>
          <p:nvPr>
            <p:ph idx="1" type="body"/>
          </p:nvPr>
        </p:nvSpPr>
        <p:spPr>
          <a:xfrm>
            <a:off x="720000" y="1076275"/>
            <a:ext cx="654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r</a:t>
            </a:r>
            <a:r>
              <a:rPr lang="en">
                <a:solidFill>
                  <a:schemeClr val="lt1"/>
                </a:solidFill>
              </a:rPr>
              <a:t>eliéf: Himaláje - 7570 Kangkar Pünzum; </a:t>
            </a:r>
            <a:r>
              <a:rPr lang="en">
                <a:solidFill>
                  <a:schemeClr val="lt1"/>
                </a:solidFill>
              </a:rPr>
              <a:t>l</a:t>
            </a:r>
            <a:r>
              <a:rPr lang="en">
                <a:solidFill>
                  <a:schemeClr val="lt1"/>
                </a:solidFill>
              </a:rPr>
              <a:t>edovce Gangkhar Puensum, Phagu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ř</a:t>
            </a:r>
            <a:r>
              <a:rPr lang="en">
                <a:solidFill>
                  <a:schemeClr val="lt1"/>
                </a:solidFill>
              </a:rPr>
              <a:t>eky: Drangme, Mo, Wang, Torsa, Kuri, Puna Tsang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subtropické až polární klima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f</a:t>
            </a:r>
            <a:r>
              <a:rPr lang="en">
                <a:solidFill>
                  <a:schemeClr val="lt1"/>
                </a:solidFill>
              </a:rPr>
              <a:t>auna: </a:t>
            </a:r>
            <a:r>
              <a:rPr lang="en">
                <a:solidFill>
                  <a:schemeClr val="lt1"/>
                </a:solidFill>
              </a:rPr>
              <a:t>t</a:t>
            </a:r>
            <a:r>
              <a:rPr lang="en">
                <a:solidFill>
                  <a:schemeClr val="lt1"/>
                </a:solidFill>
              </a:rPr>
              <a:t>akin, langur zlatý, sněžný leopard,...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lesnictví, zemědělství, hydroelektrárna</a:t>
            </a:r>
            <a:endParaRPr>
              <a:solidFill>
                <a:schemeClr val="lt1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</a:pPr>
            <a:r>
              <a:rPr lang="en">
                <a:solidFill>
                  <a:schemeClr val="lt1"/>
                </a:solidFill>
              </a:rPr>
              <a:t>t</a:t>
            </a:r>
            <a:r>
              <a:rPr lang="en">
                <a:solidFill>
                  <a:schemeClr val="lt1"/>
                </a:solidFill>
              </a:rPr>
              <a:t>urismus- hory, chrámy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94" name="Google Shape;294;p29"/>
          <p:cNvPicPr preferRelativeResize="0"/>
          <p:nvPr/>
        </p:nvPicPr>
        <p:blipFill rotWithShape="1">
          <a:blip r:embed="rId4">
            <a:alphaModFix/>
          </a:blip>
          <a:srcRect b="32624" l="40926" r="4627" t="4624"/>
          <a:stretch/>
        </p:blipFill>
        <p:spPr>
          <a:xfrm flipH="1">
            <a:off x="5330925" y="2671425"/>
            <a:ext cx="3813072" cy="247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9" title="bhutan-map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8900" y="2452350"/>
            <a:ext cx="3813075" cy="240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9"/>
          <p:cNvPicPr preferRelativeResize="0"/>
          <p:nvPr/>
        </p:nvPicPr>
        <p:blipFill rotWithShape="1">
          <a:blip r:embed="rId6">
            <a:alphaModFix/>
          </a:blip>
          <a:srcRect b="0" l="20478" r="17838" t="0"/>
          <a:stretch/>
        </p:blipFill>
        <p:spPr>
          <a:xfrm>
            <a:off x="7518500" y="383625"/>
            <a:ext cx="1296026" cy="133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9" title="ANI099-00054-1920x127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8750" y="1496937"/>
            <a:ext cx="1764427" cy="117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9" title="Tree_map_export_2009_Bhutan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64780" y="3096050"/>
            <a:ext cx="2259375" cy="17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b="32624" l="40926" r="4627" t="4624"/>
          <a:stretch/>
        </p:blipFill>
        <p:spPr>
          <a:xfrm flipH="1">
            <a:off x="5330925" y="2671425"/>
            <a:ext cx="3813072" cy="247207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0"/>
          <p:cNvSpPr/>
          <p:nvPr/>
        </p:nvSpPr>
        <p:spPr>
          <a:xfrm>
            <a:off x="131075" y="480625"/>
            <a:ext cx="847800" cy="716700"/>
          </a:xfrm>
          <a:prstGeom prst="rect">
            <a:avLst/>
          </a:prstGeom>
          <a:solidFill>
            <a:srgbClr val="F3EBE6"/>
          </a:solidFill>
          <a:ln cap="flat" cmpd="sng" w="9525">
            <a:solidFill>
              <a:srgbClr val="F3EB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  <p:pic>
        <p:nvPicPr>
          <p:cNvPr id="305" name="Google Shape;30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925" y="257700"/>
            <a:ext cx="3332250" cy="23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0"/>
          <p:cNvPicPr preferRelativeResize="0"/>
          <p:nvPr/>
        </p:nvPicPr>
        <p:blipFill rotWithShape="1">
          <a:blip r:embed="rId6">
            <a:alphaModFix/>
          </a:blip>
          <a:srcRect b="0" l="4693" r="5564" t="0"/>
          <a:stretch/>
        </p:blipFill>
        <p:spPr>
          <a:xfrm>
            <a:off x="3533350" y="2790825"/>
            <a:ext cx="3498998" cy="216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14275" y="281500"/>
            <a:ext cx="2960399" cy="191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 rotWithShape="1">
          <a:blip r:embed="rId8">
            <a:alphaModFix/>
          </a:blip>
          <a:srcRect b="0" l="12266" r="9948" t="0"/>
          <a:stretch/>
        </p:blipFill>
        <p:spPr>
          <a:xfrm>
            <a:off x="312925" y="2929913"/>
            <a:ext cx="3116076" cy="200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 rotWithShape="1">
          <a:blip r:embed="rId9">
            <a:alphaModFix/>
          </a:blip>
          <a:srcRect b="0" l="14759" r="13210" t="0"/>
          <a:stretch/>
        </p:blipFill>
        <p:spPr>
          <a:xfrm>
            <a:off x="3859900" y="842925"/>
            <a:ext cx="1945949" cy="180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 rotWithShape="1">
          <a:blip r:embed="rId10">
            <a:alphaModFix/>
          </a:blip>
          <a:srcRect b="0" l="33777" r="28124" t="10418"/>
          <a:stretch/>
        </p:blipFill>
        <p:spPr>
          <a:xfrm>
            <a:off x="7136700" y="2289259"/>
            <a:ext cx="1687450" cy="2643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ternational Mountain Day Minitheme by Slidesgo">
  <a:themeElements>
    <a:clrScheme name="Simple Light">
      <a:dk1>
        <a:srgbClr val="FCF6F0"/>
      </a:dk1>
      <a:lt1>
        <a:srgbClr val="3B251F"/>
      </a:lt1>
      <a:dk2>
        <a:srgbClr val="7D5444"/>
      </a:dk2>
      <a:lt2>
        <a:srgbClr val="BE8974"/>
      </a:lt2>
      <a:accent1>
        <a:srgbClr val="D5B89F"/>
      </a:accent1>
      <a:accent2>
        <a:srgbClr val="DBA46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B25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