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Crete Round"/>
      <p:regular r:id="rId28"/>
      <p:italic r:id="rId29"/>
    </p:embeddedFont>
    <p:embeddedFont>
      <p:font typeface="DM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CreteRound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CreteRound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DMSans-bold.fntdata"/><Relationship Id="rId30" Type="http://schemas.openxmlformats.org/officeDocument/2006/relationships/font" Target="fonts/DMSans-regular.fntdata"/><Relationship Id="rId11" Type="http://schemas.openxmlformats.org/officeDocument/2006/relationships/slide" Target="slides/slide5.xml"/><Relationship Id="rId33" Type="http://schemas.openxmlformats.org/officeDocument/2006/relationships/font" Target="fonts/DMSans-boldItalic.fntdata"/><Relationship Id="rId10" Type="http://schemas.openxmlformats.org/officeDocument/2006/relationships/slide" Target="slides/slide4.xml"/><Relationship Id="rId32" Type="http://schemas.openxmlformats.org/officeDocument/2006/relationships/font" Target="fonts/DMSans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4dab3208d7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4dab3208d7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Sonnya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53d409926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53d409926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53d409926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53d409926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53d409926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53d409926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4dab3208d7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4dab3208d7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Sonnya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4dab3208d7_1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4dab3208d7_1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53981920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53981920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539cd3f9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539cd3f9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53a0c5410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53a0c5410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53a0c5410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53a0c5410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53a0c5410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53a0c5410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4dab3208d7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4dab3208d7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Sonnya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53d409926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53d409926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4dab3208d7_1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4dab3208d7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Sonnya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dab3208d7_1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4dab3208d7_1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539819202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539819202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53d409926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53d409926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3d409926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53d409926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53d409926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53d409926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53d409926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53d409926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53d409926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53d409926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ulní snímek 1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ctrTitle"/>
          </p:nvPr>
        </p:nvSpPr>
        <p:spPr>
          <a:xfrm>
            <a:off x="1644450" y="699550"/>
            <a:ext cx="5717100" cy="268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1644450" y="3731350"/>
            <a:ext cx="5717100" cy="4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53" name="Google Shape;53;p13"/>
          <p:cNvGrpSpPr/>
          <p:nvPr/>
        </p:nvGrpSpPr>
        <p:grpSpPr>
          <a:xfrm>
            <a:off x="-447700" y="-988645"/>
            <a:ext cx="9591705" cy="6242739"/>
            <a:chOff x="-447700" y="-988645"/>
            <a:chExt cx="9591705" cy="6242739"/>
          </a:xfrm>
        </p:grpSpPr>
        <p:grpSp>
          <p:nvGrpSpPr>
            <p:cNvPr id="54" name="Google Shape;54;p13"/>
            <p:cNvGrpSpPr/>
            <p:nvPr/>
          </p:nvGrpSpPr>
          <p:grpSpPr>
            <a:xfrm>
              <a:off x="8176886" y="0"/>
              <a:ext cx="967118" cy="5143484"/>
              <a:chOff x="296552" y="0"/>
              <a:chExt cx="1095264" cy="5143484"/>
            </a:xfrm>
          </p:grpSpPr>
          <p:sp>
            <p:nvSpPr>
              <p:cNvPr id="55" name="Google Shape;55;p13"/>
              <p:cNvSpPr/>
              <p:nvPr/>
            </p:nvSpPr>
            <p:spPr>
              <a:xfrm>
                <a:off x="296552" y="0"/>
                <a:ext cx="1095253" cy="5143484"/>
              </a:xfrm>
              <a:custGeom>
                <a:rect b="b" l="l" r="r" t="t"/>
                <a:pathLst>
                  <a:path extrusionOk="0" h="70144" w="50264">
                    <a:moveTo>
                      <a:pt x="1" y="0"/>
                    </a:moveTo>
                    <a:lnTo>
                      <a:pt x="1" y="70143"/>
                    </a:lnTo>
                    <a:lnTo>
                      <a:pt x="50264" y="70143"/>
                    </a:lnTo>
                    <a:lnTo>
                      <a:pt x="5026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13"/>
              <p:cNvSpPr/>
              <p:nvPr/>
            </p:nvSpPr>
            <p:spPr>
              <a:xfrm>
                <a:off x="296552" y="2253775"/>
                <a:ext cx="1095264" cy="2889699"/>
              </a:xfrm>
              <a:custGeom>
                <a:rect b="b" l="l" r="r" t="t"/>
                <a:pathLst>
                  <a:path extrusionOk="0" h="31584" w="15212">
                    <a:moveTo>
                      <a:pt x="1" y="0"/>
                    </a:moveTo>
                    <a:lnTo>
                      <a:pt x="1" y="31583"/>
                    </a:lnTo>
                    <a:lnTo>
                      <a:pt x="15212" y="31583"/>
                    </a:lnTo>
                    <a:lnTo>
                      <a:pt x="15212" y="100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" name="Google Shape;57;p13"/>
            <p:cNvGrpSpPr/>
            <p:nvPr/>
          </p:nvGrpSpPr>
          <p:grpSpPr>
            <a:xfrm>
              <a:off x="529675" y="1106559"/>
              <a:ext cx="75647" cy="932054"/>
              <a:chOff x="2969818" y="1135016"/>
              <a:chExt cx="39161" cy="482505"/>
            </a:xfrm>
          </p:grpSpPr>
          <p:sp>
            <p:nvSpPr>
              <p:cNvPr id="58" name="Google Shape;58;p13"/>
              <p:cNvSpPr/>
              <p:nvPr/>
            </p:nvSpPr>
            <p:spPr>
              <a:xfrm>
                <a:off x="2969818" y="1135016"/>
                <a:ext cx="39161" cy="39224"/>
              </a:xfrm>
              <a:custGeom>
                <a:rect b="b" l="l" r="r" t="t"/>
                <a:pathLst>
                  <a:path extrusionOk="0" h="627" w="626">
                    <a:moveTo>
                      <a:pt x="310" y="1"/>
                    </a:moveTo>
                    <a:cubicBezTo>
                      <a:pt x="135" y="1"/>
                      <a:pt x="0" y="143"/>
                      <a:pt x="0" y="317"/>
                    </a:cubicBezTo>
                    <a:cubicBezTo>
                      <a:pt x="0" y="491"/>
                      <a:pt x="135" y="626"/>
                      <a:pt x="310" y="626"/>
                    </a:cubicBezTo>
                    <a:cubicBezTo>
                      <a:pt x="484" y="626"/>
                      <a:pt x="625" y="491"/>
                      <a:pt x="625" y="317"/>
                    </a:cubicBezTo>
                    <a:cubicBezTo>
                      <a:pt x="625" y="143"/>
                      <a:pt x="484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13"/>
              <p:cNvSpPr/>
              <p:nvPr/>
            </p:nvSpPr>
            <p:spPr>
              <a:xfrm>
                <a:off x="2969818" y="1245993"/>
                <a:ext cx="39161" cy="39161"/>
              </a:xfrm>
              <a:custGeom>
                <a:rect b="b" l="l" r="r" t="t"/>
                <a:pathLst>
                  <a:path extrusionOk="0" h="626" w="626">
                    <a:moveTo>
                      <a:pt x="310" y="0"/>
                    </a:moveTo>
                    <a:cubicBezTo>
                      <a:pt x="135" y="0"/>
                      <a:pt x="0" y="142"/>
                      <a:pt x="0" y="316"/>
                    </a:cubicBezTo>
                    <a:cubicBezTo>
                      <a:pt x="0" y="484"/>
                      <a:pt x="135" y="626"/>
                      <a:pt x="310" y="626"/>
                    </a:cubicBezTo>
                    <a:cubicBezTo>
                      <a:pt x="484" y="626"/>
                      <a:pt x="625" y="484"/>
                      <a:pt x="625" y="316"/>
                    </a:cubicBezTo>
                    <a:cubicBezTo>
                      <a:pt x="625" y="142"/>
                      <a:pt x="484" y="0"/>
                      <a:pt x="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13"/>
              <p:cNvSpPr/>
              <p:nvPr/>
            </p:nvSpPr>
            <p:spPr>
              <a:xfrm>
                <a:off x="2969818" y="1356907"/>
                <a:ext cx="39161" cy="39161"/>
              </a:xfrm>
              <a:custGeom>
                <a:rect b="b" l="l" r="r" t="t"/>
                <a:pathLst>
                  <a:path extrusionOk="0" h="626" w="626">
                    <a:moveTo>
                      <a:pt x="310" y="0"/>
                    </a:moveTo>
                    <a:cubicBezTo>
                      <a:pt x="135" y="0"/>
                      <a:pt x="0" y="136"/>
                      <a:pt x="0" y="310"/>
                    </a:cubicBezTo>
                    <a:cubicBezTo>
                      <a:pt x="0" y="484"/>
                      <a:pt x="135" y="626"/>
                      <a:pt x="310" y="626"/>
                    </a:cubicBezTo>
                    <a:cubicBezTo>
                      <a:pt x="484" y="626"/>
                      <a:pt x="625" y="484"/>
                      <a:pt x="625" y="310"/>
                    </a:cubicBezTo>
                    <a:cubicBezTo>
                      <a:pt x="625" y="136"/>
                      <a:pt x="484" y="0"/>
                      <a:pt x="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13"/>
              <p:cNvSpPr/>
              <p:nvPr/>
            </p:nvSpPr>
            <p:spPr>
              <a:xfrm>
                <a:off x="2969818" y="1467821"/>
                <a:ext cx="39161" cy="39224"/>
              </a:xfrm>
              <a:custGeom>
                <a:rect b="b" l="l" r="r" t="t"/>
                <a:pathLst>
                  <a:path extrusionOk="0" h="627" w="626">
                    <a:moveTo>
                      <a:pt x="310" y="1"/>
                    </a:moveTo>
                    <a:cubicBezTo>
                      <a:pt x="135" y="1"/>
                      <a:pt x="0" y="136"/>
                      <a:pt x="0" y="310"/>
                    </a:cubicBezTo>
                    <a:cubicBezTo>
                      <a:pt x="0" y="484"/>
                      <a:pt x="135" y="626"/>
                      <a:pt x="310" y="626"/>
                    </a:cubicBezTo>
                    <a:cubicBezTo>
                      <a:pt x="484" y="626"/>
                      <a:pt x="625" y="484"/>
                      <a:pt x="625" y="310"/>
                    </a:cubicBezTo>
                    <a:cubicBezTo>
                      <a:pt x="625" y="136"/>
                      <a:pt x="484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13"/>
              <p:cNvSpPr/>
              <p:nvPr/>
            </p:nvSpPr>
            <p:spPr>
              <a:xfrm>
                <a:off x="2969818" y="1578360"/>
                <a:ext cx="39161" cy="39161"/>
              </a:xfrm>
              <a:custGeom>
                <a:rect b="b" l="l" r="r" t="t"/>
                <a:pathLst>
                  <a:path extrusionOk="0" h="626" w="626">
                    <a:moveTo>
                      <a:pt x="310" y="0"/>
                    </a:moveTo>
                    <a:cubicBezTo>
                      <a:pt x="135" y="0"/>
                      <a:pt x="0" y="142"/>
                      <a:pt x="0" y="316"/>
                    </a:cubicBezTo>
                    <a:cubicBezTo>
                      <a:pt x="0" y="490"/>
                      <a:pt x="135" y="626"/>
                      <a:pt x="310" y="626"/>
                    </a:cubicBezTo>
                    <a:cubicBezTo>
                      <a:pt x="484" y="626"/>
                      <a:pt x="625" y="490"/>
                      <a:pt x="625" y="316"/>
                    </a:cubicBezTo>
                    <a:cubicBezTo>
                      <a:pt x="625" y="142"/>
                      <a:pt x="484" y="0"/>
                      <a:pt x="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" name="Google Shape;63;p13"/>
            <p:cNvSpPr/>
            <p:nvPr/>
          </p:nvSpPr>
          <p:spPr>
            <a:xfrm>
              <a:off x="-447700" y="3811300"/>
              <a:ext cx="1583656" cy="1442793"/>
            </a:xfrm>
            <a:custGeom>
              <a:rect b="b" l="l" r="r" t="t"/>
              <a:pathLst>
                <a:path extrusionOk="0" h="18201" w="19978">
                  <a:moveTo>
                    <a:pt x="9989" y="0"/>
                  </a:moveTo>
                  <a:cubicBezTo>
                    <a:pt x="7660" y="0"/>
                    <a:pt x="5330" y="888"/>
                    <a:pt x="3554" y="2665"/>
                  </a:cubicBezTo>
                  <a:cubicBezTo>
                    <a:pt x="1" y="6218"/>
                    <a:pt x="1" y="11983"/>
                    <a:pt x="3554" y="15535"/>
                  </a:cubicBezTo>
                  <a:cubicBezTo>
                    <a:pt x="5330" y="17312"/>
                    <a:pt x="7660" y="18200"/>
                    <a:pt x="9989" y="18200"/>
                  </a:cubicBezTo>
                  <a:cubicBezTo>
                    <a:pt x="12318" y="18200"/>
                    <a:pt x="14648" y="17312"/>
                    <a:pt x="16424" y="15535"/>
                  </a:cubicBezTo>
                  <a:cubicBezTo>
                    <a:pt x="19977" y="11983"/>
                    <a:pt x="19977" y="6218"/>
                    <a:pt x="16424" y="2665"/>
                  </a:cubicBezTo>
                  <a:cubicBezTo>
                    <a:pt x="14648" y="888"/>
                    <a:pt x="12318" y="0"/>
                    <a:pt x="9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-112478" y="-988645"/>
              <a:ext cx="1879524" cy="1977301"/>
            </a:xfrm>
            <a:custGeom>
              <a:rect b="b" l="l" r="r" t="t"/>
              <a:pathLst>
                <a:path extrusionOk="0" h="5740" w="5456">
                  <a:moveTo>
                    <a:pt x="2728" y="1"/>
                  </a:moveTo>
                  <a:lnTo>
                    <a:pt x="2283" y="1503"/>
                  </a:lnTo>
                  <a:lnTo>
                    <a:pt x="1039" y="549"/>
                  </a:lnTo>
                  <a:lnTo>
                    <a:pt x="1567" y="2025"/>
                  </a:lnTo>
                  <a:lnTo>
                    <a:pt x="0" y="1980"/>
                  </a:lnTo>
                  <a:lnTo>
                    <a:pt x="1290" y="2870"/>
                  </a:lnTo>
                  <a:lnTo>
                    <a:pt x="0" y="3760"/>
                  </a:lnTo>
                  <a:lnTo>
                    <a:pt x="1567" y="3715"/>
                  </a:lnTo>
                  <a:lnTo>
                    <a:pt x="1039" y="5191"/>
                  </a:lnTo>
                  <a:lnTo>
                    <a:pt x="2283" y="4237"/>
                  </a:lnTo>
                  <a:lnTo>
                    <a:pt x="2728" y="5739"/>
                  </a:lnTo>
                  <a:lnTo>
                    <a:pt x="3173" y="4237"/>
                  </a:lnTo>
                  <a:lnTo>
                    <a:pt x="4411" y="5191"/>
                  </a:lnTo>
                  <a:lnTo>
                    <a:pt x="4411" y="5191"/>
                  </a:lnTo>
                  <a:lnTo>
                    <a:pt x="3889" y="3715"/>
                  </a:lnTo>
                  <a:lnTo>
                    <a:pt x="5455" y="3760"/>
                  </a:lnTo>
                  <a:lnTo>
                    <a:pt x="4159" y="2870"/>
                  </a:lnTo>
                  <a:lnTo>
                    <a:pt x="5455" y="1980"/>
                  </a:lnTo>
                  <a:lnTo>
                    <a:pt x="3889" y="2025"/>
                  </a:lnTo>
                  <a:lnTo>
                    <a:pt x="3889" y="2025"/>
                  </a:lnTo>
                  <a:lnTo>
                    <a:pt x="4411" y="549"/>
                  </a:lnTo>
                  <a:lnTo>
                    <a:pt x="3173" y="1503"/>
                  </a:lnTo>
                  <a:lnTo>
                    <a:pt x="27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444498" y="4636125"/>
              <a:ext cx="1679705" cy="185450"/>
            </a:xfrm>
            <a:custGeom>
              <a:rect b="b" l="l" r="r" t="t"/>
              <a:pathLst>
                <a:path extrusionOk="0" fill="none" h="1710" w="15489">
                  <a:moveTo>
                    <a:pt x="1" y="1709"/>
                  </a:moveTo>
                  <a:lnTo>
                    <a:pt x="1722" y="33"/>
                  </a:lnTo>
                  <a:lnTo>
                    <a:pt x="3437" y="1703"/>
                  </a:lnTo>
                  <a:lnTo>
                    <a:pt x="3444" y="1709"/>
                  </a:lnTo>
                  <a:lnTo>
                    <a:pt x="5159" y="39"/>
                  </a:lnTo>
                  <a:lnTo>
                    <a:pt x="6874" y="1709"/>
                  </a:lnTo>
                  <a:lnTo>
                    <a:pt x="8596" y="33"/>
                  </a:lnTo>
                  <a:lnTo>
                    <a:pt x="10318" y="1709"/>
                  </a:lnTo>
                  <a:lnTo>
                    <a:pt x="12039" y="33"/>
                  </a:lnTo>
                  <a:lnTo>
                    <a:pt x="13754" y="1703"/>
                  </a:lnTo>
                  <a:lnTo>
                    <a:pt x="13761" y="1709"/>
                  </a:lnTo>
                  <a:lnTo>
                    <a:pt x="15489" y="26"/>
                  </a:lnTo>
                  <a:lnTo>
                    <a:pt x="15476" y="7"/>
                  </a:lnTo>
                  <a:lnTo>
                    <a:pt x="13761" y="1684"/>
                  </a:lnTo>
                  <a:lnTo>
                    <a:pt x="12039" y="1"/>
                  </a:lnTo>
                  <a:lnTo>
                    <a:pt x="10318" y="1684"/>
                  </a:lnTo>
                  <a:lnTo>
                    <a:pt x="8596" y="1"/>
                  </a:lnTo>
                  <a:lnTo>
                    <a:pt x="6874" y="1684"/>
                  </a:lnTo>
                  <a:lnTo>
                    <a:pt x="5159" y="14"/>
                  </a:lnTo>
                  <a:lnTo>
                    <a:pt x="5159" y="7"/>
                  </a:lnTo>
                  <a:lnTo>
                    <a:pt x="3444" y="1684"/>
                  </a:lnTo>
                  <a:lnTo>
                    <a:pt x="1722" y="1"/>
                  </a:lnTo>
                  <a:lnTo>
                    <a:pt x="1" y="1684"/>
                  </a:lnTo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ctrTitle"/>
          </p:nvPr>
        </p:nvSpPr>
        <p:spPr>
          <a:xfrm>
            <a:off x="1644450" y="699550"/>
            <a:ext cx="5717100" cy="268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1644450" y="3731350"/>
            <a:ext cx="5717100" cy="4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72" name="Google Shape;72;p15"/>
          <p:cNvGrpSpPr/>
          <p:nvPr/>
        </p:nvGrpSpPr>
        <p:grpSpPr>
          <a:xfrm>
            <a:off x="-447700" y="-988645"/>
            <a:ext cx="9591705" cy="6242739"/>
            <a:chOff x="-447700" y="-988645"/>
            <a:chExt cx="9591705" cy="6242739"/>
          </a:xfrm>
        </p:grpSpPr>
        <p:grpSp>
          <p:nvGrpSpPr>
            <p:cNvPr id="73" name="Google Shape;73;p15"/>
            <p:cNvGrpSpPr/>
            <p:nvPr/>
          </p:nvGrpSpPr>
          <p:grpSpPr>
            <a:xfrm>
              <a:off x="8176886" y="0"/>
              <a:ext cx="967118" cy="5143484"/>
              <a:chOff x="296552" y="0"/>
              <a:chExt cx="1095264" cy="5143484"/>
            </a:xfrm>
          </p:grpSpPr>
          <p:sp>
            <p:nvSpPr>
              <p:cNvPr id="74" name="Google Shape;74;p15"/>
              <p:cNvSpPr/>
              <p:nvPr/>
            </p:nvSpPr>
            <p:spPr>
              <a:xfrm>
                <a:off x="296552" y="0"/>
                <a:ext cx="1095253" cy="5143484"/>
              </a:xfrm>
              <a:custGeom>
                <a:rect b="b" l="l" r="r" t="t"/>
                <a:pathLst>
                  <a:path extrusionOk="0" h="70144" w="50264">
                    <a:moveTo>
                      <a:pt x="1" y="0"/>
                    </a:moveTo>
                    <a:lnTo>
                      <a:pt x="1" y="70143"/>
                    </a:lnTo>
                    <a:lnTo>
                      <a:pt x="50264" y="70143"/>
                    </a:lnTo>
                    <a:lnTo>
                      <a:pt x="5026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296552" y="2253775"/>
                <a:ext cx="1095264" cy="2889699"/>
              </a:xfrm>
              <a:custGeom>
                <a:rect b="b" l="l" r="r" t="t"/>
                <a:pathLst>
                  <a:path extrusionOk="0" h="31584" w="15212">
                    <a:moveTo>
                      <a:pt x="1" y="0"/>
                    </a:moveTo>
                    <a:lnTo>
                      <a:pt x="1" y="31583"/>
                    </a:lnTo>
                    <a:lnTo>
                      <a:pt x="15212" y="31583"/>
                    </a:lnTo>
                    <a:lnTo>
                      <a:pt x="15212" y="100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15"/>
            <p:cNvGrpSpPr/>
            <p:nvPr/>
          </p:nvGrpSpPr>
          <p:grpSpPr>
            <a:xfrm>
              <a:off x="529675" y="1106559"/>
              <a:ext cx="75647" cy="932054"/>
              <a:chOff x="2969818" y="1135016"/>
              <a:chExt cx="39161" cy="482505"/>
            </a:xfrm>
          </p:grpSpPr>
          <p:sp>
            <p:nvSpPr>
              <p:cNvPr id="77" name="Google Shape;77;p15"/>
              <p:cNvSpPr/>
              <p:nvPr/>
            </p:nvSpPr>
            <p:spPr>
              <a:xfrm>
                <a:off x="2969818" y="1135016"/>
                <a:ext cx="39161" cy="39224"/>
              </a:xfrm>
              <a:custGeom>
                <a:rect b="b" l="l" r="r" t="t"/>
                <a:pathLst>
                  <a:path extrusionOk="0" h="627" w="626">
                    <a:moveTo>
                      <a:pt x="310" y="1"/>
                    </a:moveTo>
                    <a:cubicBezTo>
                      <a:pt x="135" y="1"/>
                      <a:pt x="0" y="143"/>
                      <a:pt x="0" y="317"/>
                    </a:cubicBezTo>
                    <a:cubicBezTo>
                      <a:pt x="0" y="491"/>
                      <a:pt x="135" y="626"/>
                      <a:pt x="310" y="626"/>
                    </a:cubicBezTo>
                    <a:cubicBezTo>
                      <a:pt x="484" y="626"/>
                      <a:pt x="625" y="491"/>
                      <a:pt x="625" y="317"/>
                    </a:cubicBezTo>
                    <a:cubicBezTo>
                      <a:pt x="625" y="143"/>
                      <a:pt x="484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2969818" y="1245993"/>
                <a:ext cx="39161" cy="39161"/>
              </a:xfrm>
              <a:custGeom>
                <a:rect b="b" l="l" r="r" t="t"/>
                <a:pathLst>
                  <a:path extrusionOk="0" h="626" w="626">
                    <a:moveTo>
                      <a:pt x="310" y="0"/>
                    </a:moveTo>
                    <a:cubicBezTo>
                      <a:pt x="135" y="0"/>
                      <a:pt x="0" y="142"/>
                      <a:pt x="0" y="316"/>
                    </a:cubicBezTo>
                    <a:cubicBezTo>
                      <a:pt x="0" y="484"/>
                      <a:pt x="135" y="626"/>
                      <a:pt x="310" y="626"/>
                    </a:cubicBezTo>
                    <a:cubicBezTo>
                      <a:pt x="484" y="626"/>
                      <a:pt x="625" y="484"/>
                      <a:pt x="625" y="316"/>
                    </a:cubicBezTo>
                    <a:cubicBezTo>
                      <a:pt x="625" y="142"/>
                      <a:pt x="484" y="0"/>
                      <a:pt x="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2969818" y="1356907"/>
                <a:ext cx="39161" cy="39161"/>
              </a:xfrm>
              <a:custGeom>
                <a:rect b="b" l="l" r="r" t="t"/>
                <a:pathLst>
                  <a:path extrusionOk="0" h="626" w="626">
                    <a:moveTo>
                      <a:pt x="310" y="0"/>
                    </a:moveTo>
                    <a:cubicBezTo>
                      <a:pt x="135" y="0"/>
                      <a:pt x="0" y="136"/>
                      <a:pt x="0" y="310"/>
                    </a:cubicBezTo>
                    <a:cubicBezTo>
                      <a:pt x="0" y="484"/>
                      <a:pt x="135" y="626"/>
                      <a:pt x="310" y="626"/>
                    </a:cubicBezTo>
                    <a:cubicBezTo>
                      <a:pt x="484" y="626"/>
                      <a:pt x="625" y="484"/>
                      <a:pt x="625" y="310"/>
                    </a:cubicBezTo>
                    <a:cubicBezTo>
                      <a:pt x="625" y="136"/>
                      <a:pt x="484" y="0"/>
                      <a:pt x="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2969818" y="1467821"/>
                <a:ext cx="39161" cy="39224"/>
              </a:xfrm>
              <a:custGeom>
                <a:rect b="b" l="l" r="r" t="t"/>
                <a:pathLst>
                  <a:path extrusionOk="0" h="627" w="626">
                    <a:moveTo>
                      <a:pt x="310" y="1"/>
                    </a:moveTo>
                    <a:cubicBezTo>
                      <a:pt x="135" y="1"/>
                      <a:pt x="0" y="136"/>
                      <a:pt x="0" y="310"/>
                    </a:cubicBezTo>
                    <a:cubicBezTo>
                      <a:pt x="0" y="484"/>
                      <a:pt x="135" y="626"/>
                      <a:pt x="310" y="626"/>
                    </a:cubicBezTo>
                    <a:cubicBezTo>
                      <a:pt x="484" y="626"/>
                      <a:pt x="625" y="484"/>
                      <a:pt x="625" y="310"/>
                    </a:cubicBezTo>
                    <a:cubicBezTo>
                      <a:pt x="625" y="136"/>
                      <a:pt x="484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2969818" y="1578360"/>
                <a:ext cx="39161" cy="39161"/>
              </a:xfrm>
              <a:custGeom>
                <a:rect b="b" l="l" r="r" t="t"/>
                <a:pathLst>
                  <a:path extrusionOk="0" h="626" w="626">
                    <a:moveTo>
                      <a:pt x="310" y="0"/>
                    </a:moveTo>
                    <a:cubicBezTo>
                      <a:pt x="135" y="0"/>
                      <a:pt x="0" y="142"/>
                      <a:pt x="0" y="316"/>
                    </a:cubicBezTo>
                    <a:cubicBezTo>
                      <a:pt x="0" y="490"/>
                      <a:pt x="135" y="626"/>
                      <a:pt x="310" y="626"/>
                    </a:cubicBezTo>
                    <a:cubicBezTo>
                      <a:pt x="484" y="626"/>
                      <a:pt x="625" y="490"/>
                      <a:pt x="625" y="316"/>
                    </a:cubicBezTo>
                    <a:cubicBezTo>
                      <a:pt x="625" y="142"/>
                      <a:pt x="484" y="0"/>
                      <a:pt x="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2" name="Google Shape;82;p15"/>
            <p:cNvSpPr/>
            <p:nvPr/>
          </p:nvSpPr>
          <p:spPr>
            <a:xfrm>
              <a:off x="-447700" y="3811300"/>
              <a:ext cx="1583656" cy="1442793"/>
            </a:xfrm>
            <a:custGeom>
              <a:rect b="b" l="l" r="r" t="t"/>
              <a:pathLst>
                <a:path extrusionOk="0" h="18201" w="19978">
                  <a:moveTo>
                    <a:pt x="9989" y="0"/>
                  </a:moveTo>
                  <a:cubicBezTo>
                    <a:pt x="7660" y="0"/>
                    <a:pt x="5330" y="888"/>
                    <a:pt x="3554" y="2665"/>
                  </a:cubicBezTo>
                  <a:cubicBezTo>
                    <a:pt x="1" y="6218"/>
                    <a:pt x="1" y="11983"/>
                    <a:pt x="3554" y="15535"/>
                  </a:cubicBezTo>
                  <a:cubicBezTo>
                    <a:pt x="5330" y="17312"/>
                    <a:pt x="7660" y="18200"/>
                    <a:pt x="9989" y="18200"/>
                  </a:cubicBezTo>
                  <a:cubicBezTo>
                    <a:pt x="12318" y="18200"/>
                    <a:pt x="14648" y="17312"/>
                    <a:pt x="16424" y="15535"/>
                  </a:cubicBezTo>
                  <a:cubicBezTo>
                    <a:pt x="19977" y="11983"/>
                    <a:pt x="19977" y="6218"/>
                    <a:pt x="16424" y="2665"/>
                  </a:cubicBezTo>
                  <a:cubicBezTo>
                    <a:pt x="14648" y="888"/>
                    <a:pt x="12318" y="0"/>
                    <a:pt x="9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-112478" y="-988645"/>
              <a:ext cx="1879524" cy="1977301"/>
            </a:xfrm>
            <a:custGeom>
              <a:rect b="b" l="l" r="r" t="t"/>
              <a:pathLst>
                <a:path extrusionOk="0" h="5740" w="5456">
                  <a:moveTo>
                    <a:pt x="2728" y="1"/>
                  </a:moveTo>
                  <a:lnTo>
                    <a:pt x="2283" y="1503"/>
                  </a:lnTo>
                  <a:lnTo>
                    <a:pt x="1039" y="549"/>
                  </a:lnTo>
                  <a:lnTo>
                    <a:pt x="1567" y="2025"/>
                  </a:lnTo>
                  <a:lnTo>
                    <a:pt x="0" y="1980"/>
                  </a:lnTo>
                  <a:lnTo>
                    <a:pt x="1290" y="2870"/>
                  </a:lnTo>
                  <a:lnTo>
                    <a:pt x="0" y="3760"/>
                  </a:lnTo>
                  <a:lnTo>
                    <a:pt x="1567" y="3715"/>
                  </a:lnTo>
                  <a:lnTo>
                    <a:pt x="1039" y="5191"/>
                  </a:lnTo>
                  <a:lnTo>
                    <a:pt x="2283" y="4237"/>
                  </a:lnTo>
                  <a:lnTo>
                    <a:pt x="2728" y="5739"/>
                  </a:lnTo>
                  <a:lnTo>
                    <a:pt x="3173" y="4237"/>
                  </a:lnTo>
                  <a:lnTo>
                    <a:pt x="4411" y="5191"/>
                  </a:lnTo>
                  <a:lnTo>
                    <a:pt x="4411" y="5191"/>
                  </a:lnTo>
                  <a:lnTo>
                    <a:pt x="3889" y="3715"/>
                  </a:lnTo>
                  <a:lnTo>
                    <a:pt x="5455" y="3760"/>
                  </a:lnTo>
                  <a:lnTo>
                    <a:pt x="4159" y="2870"/>
                  </a:lnTo>
                  <a:lnTo>
                    <a:pt x="5455" y="1980"/>
                  </a:lnTo>
                  <a:lnTo>
                    <a:pt x="3889" y="2025"/>
                  </a:lnTo>
                  <a:lnTo>
                    <a:pt x="3889" y="2025"/>
                  </a:lnTo>
                  <a:lnTo>
                    <a:pt x="4411" y="549"/>
                  </a:lnTo>
                  <a:lnTo>
                    <a:pt x="3173" y="1503"/>
                  </a:lnTo>
                  <a:lnTo>
                    <a:pt x="27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444498" y="4636125"/>
              <a:ext cx="1679705" cy="185450"/>
            </a:xfrm>
            <a:custGeom>
              <a:rect b="b" l="l" r="r" t="t"/>
              <a:pathLst>
                <a:path extrusionOk="0" fill="none" h="1710" w="15489">
                  <a:moveTo>
                    <a:pt x="1" y="1709"/>
                  </a:moveTo>
                  <a:lnTo>
                    <a:pt x="1722" y="33"/>
                  </a:lnTo>
                  <a:lnTo>
                    <a:pt x="3437" y="1703"/>
                  </a:lnTo>
                  <a:lnTo>
                    <a:pt x="3444" y="1709"/>
                  </a:lnTo>
                  <a:lnTo>
                    <a:pt x="5159" y="39"/>
                  </a:lnTo>
                  <a:lnTo>
                    <a:pt x="6874" y="1709"/>
                  </a:lnTo>
                  <a:lnTo>
                    <a:pt x="8596" y="33"/>
                  </a:lnTo>
                  <a:lnTo>
                    <a:pt x="10318" y="1709"/>
                  </a:lnTo>
                  <a:lnTo>
                    <a:pt x="12039" y="33"/>
                  </a:lnTo>
                  <a:lnTo>
                    <a:pt x="13754" y="1703"/>
                  </a:lnTo>
                  <a:lnTo>
                    <a:pt x="13761" y="1709"/>
                  </a:lnTo>
                  <a:lnTo>
                    <a:pt x="15489" y="26"/>
                  </a:lnTo>
                  <a:lnTo>
                    <a:pt x="15476" y="7"/>
                  </a:lnTo>
                  <a:lnTo>
                    <a:pt x="13761" y="1684"/>
                  </a:lnTo>
                  <a:lnTo>
                    <a:pt x="12039" y="1"/>
                  </a:lnTo>
                  <a:lnTo>
                    <a:pt x="10318" y="1684"/>
                  </a:lnTo>
                  <a:lnTo>
                    <a:pt x="8596" y="1"/>
                  </a:lnTo>
                  <a:lnTo>
                    <a:pt x="6874" y="1684"/>
                  </a:lnTo>
                  <a:lnTo>
                    <a:pt x="5159" y="14"/>
                  </a:lnTo>
                  <a:lnTo>
                    <a:pt x="5159" y="7"/>
                  </a:lnTo>
                  <a:lnTo>
                    <a:pt x="3444" y="1684"/>
                  </a:lnTo>
                  <a:lnTo>
                    <a:pt x="1722" y="1"/>
                  </a:lnTo>
                  <a:lnTo>
                    <a:pt x="1" y="1684"/>
                  </a:lnTo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722375" y="2313425"/>
            <a:ext cx="4897500" cy="76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87" name="Google Shape;87;p16"/>
          <p:cNvSpPr txBox="1"/>
          <p:nvPr>
            <p:ph hasCustomPrompt="1" idx="2" type="title"/>
          </p:nvPr>
        </p:nvSpPr>
        <p:spPr>
          <a:xfrm>
            <a:off x="827275" y="1122444"/>
            <a:ext cx="1011600" cy="10143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88" name="Google Shape;88;p16"/>
          <p:cNvSpPr txBox="1"/>
          <p:nvPr>
            <p:ph idx="1" type="subTitle"/>
          </p:nvPr>
        </p:nvSpPr>
        <p:spPr>
          <a:xfrm>
            <a:off x="722375" y="3456020"/>
            <a:ext cx="3039300" cy="6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89" name="Google Shape;89;p16"/>
          <p:cNvSpPr/>
          <p:nvPr/>
        </p:nvSpPr>
        <p:spPr>
          <a:xfrm>
            <a:off x="0" y="4876050"/>
            <a:ext cx="9144001" cy="267457"/>
          </a:xfrm>
          <a:custGeom>
            <a:rect b="b" l="l" r="r" t="t"/>
            <a:pathLst>
              <a:path extrusionOk="0" h="6365" w="49355">
                <a:moveTo>
                  <a:pt x="1" y="1"/>
                </a:moveTo>
                <a:lnTo>
                  <a:pt x="1" y="6365"/>
                </a:lnTo>
                <a:lnTo>
                  <a:pt x="49355" y="6365"/>
                </a:lnTo>
                <a:lnTo>
                  <a:pt x="493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0" y="0"/>
            <a:ext cx="9144001" cy="267457"/>
          </a:xfrm>
          <a:custGeom>
            <a:rect b="b" l="l" r="r" t="t"/>
            <a:pathLst>
              <a:path extrusionOk="0" h="6365" w="49355">
                <a:moveTo>
                  <a:pt x="1" y="1"/>
                </a:moveTo>
                <a:lnTo>
                  <a:pt x="1" y="6365"/>
                </a:lnTo>
                <a:lnTo>
                  <a:pt x="49355" y="6365"/>
                </a:lnTo>
                <a:lnTo>
                  <a:pt x="4935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" name="Google Shape;91;p16"/>
          <p:cNvGrpSpPr/>
          <p:nvPr/>
        </p:nvGrpSpPr>
        <p:grpSpPr>
          <a:xfrm>
            <a:off x="7077575" y="3813309"/>
            <a:ext cx="75647" cy="932054"/>
            <a:chOff x="2969818" y="1135016"/>
            <a:chExt cx="39161" cy="482505"/>
          </a:xfrm>
        </p:grpSpPr>
        <p:sp>
          <p:nvSpPr>
            <p:cNvPr id="92" name="Google Shape;92;p16"/>
            <p:cNvSpPr/>
            <p:nvPr/>
          </p:nvSpPr>
          <p:spPr>
            <a:xfrm>
              <a:off x="2969818" y="1135016"/>
              <a:ext cx="39161" cy="39224"/>
            </a:xfrm>
            <a:custGeom>
              <a:rect b="b" l="l" r="r" t="t"/>
              <a:pathLst>
                <a:path extrusionOk="0" h="627" w="626">
                  <a:moveTo>
                    <a:pt x="310" y="1"/>
                  </a:moveTo>
                  <a:cubicBezTo>
                    <a:pt x="135" y="1"/>
                    <a:pt x="0" y="143"/>
                    <a:pt x="0" y="317"/>
                  </a:cubicBezTo>
                  <a:cubicBezTo>
                    <a:pt x="0" y="491"/>
                    <a:pt x="135" y="626"/>
                    <a:pt x="310" y="626"/>
                  </a:cubicBezTo>
                  <a:cubicBezTo>
                    <a:pt x="484" y="626"/>
                    <a:pt x="625" y="491"/>
                    <a:pt x="625" y="317"/>
                  </a:cubicBezTo>
                  <a:cubicBezTo>
                    <a:pt x="625" y="143"/>
                    <a:pt x="48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2969818" y="1245993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42"/>
                    <a:pt x="0" y="316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6"/>
                  </a:cubicBezTo>
                  <a:cubicBezTo>
                    <a:pt x="625" y="142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2969818" y="1356907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36"/>
                    <a:pt x="0" y="310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0"/>
                  </a:cubicBezTo>
                  <a:cubicBezTo>
                    <a:pt x="625" y="136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2969818" y="1467821"/>
              <a:ext cx="39161" cy="39224"/>
            </a:xfrm>
            <a:custGeom>
              <a:rect b="b" l="l" r="r" t="t"/>
              <a:pathLst>
                <a:path extrusionOk="0" h="627" w="626">
                  <a:moveTo>
                    <a:pt x="310" y="1"/>
                  </a:moveTo>
                  <a:cubicBezTo>
                    <a:pt x="135" y="1"/>
                    <a:pt x="0" y="136"/>
                    <a:pt x="0" y="310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0"/>
                  </a:cubicBezTo>
                  <a:cubicBezTo>
                    <a:pt x="625" y="136"/>
                    <a:pt x="48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2969818" y="1578360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42"/>
                    <a:pt x="0" y="316"/>
                  </a:cubicBezTo>
                  <a:cubicBezTo>
                    <a:pt x="0" y="490"/>
                    <a:pt x="135" y="626"/>
                    <a:pt x="310" y="626"/>
                  </a:cubicBezTo>
                  <a:cubicBezTo>
                    <a:pt x="484" y="626"/>
                    <a:pt x="625" y="490"/>
                    <a:pt x="625" y="316"/>
                  </a:cubicBezTo>
                  <a:cubicBezTo>
                    <a:pt x="625" y="142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" name="Google Shape;97;p16"/>
          <p:cNvSpPr/>
          <p:nvPr/>
        </p:nvSpPr>
        <p:spPr>
          <a:xfrm>
            <a:off x="7538625" y="3582150"/>
            <a:ext cx="1556106" cy="1636244"/>
          </a:xfrm>
          <a:custGeom>
            <a:rect b="b" l="l" r="r" t="t"/>
            <a:pathLst>
              <a:path extrusionOk="0" h="17405" w="16553">
                <a:moveTo>
                  <a:pt x="8273" y="1"/>
                </a:moveTo>
                <a:lnTo>
                  <a:pt x="6932" y="4566"/>
                </a:lnTo>
                <a:lnTo>
                  <a:pt x="3160" y="1664"/>
                </a:lnTo>
                <a:lnTo>
                  <a:pt x="4759" y="6146"/>
                </a:lnTo>
                <a:lnTo>
                  <a:pt x="0" y="6017"/>
                </a:lnTo>
                <a:lnTo>
                  <a:pt x="3927" y="8706"/>
                </a:lnTo>
                <a:lnTo>
                  <a:pt x="0" y="11388"/>
                </a:lnTo>
                <a:lnTo>
                  <a:pt x="4759" y="11259"/>
                </a:lnTo>
                <a:lnTo>
                  <a:pt x="3160" y="15741"/>
                </a:lnTo>
                <a:lnTo>
                  <a:pt x="3160" y="15741"/>
                </a:lnTo>
                <a:lnTo>
                  <a:pt x="6932" y="12839"/>
                </a:lnTo>
                <a:lnTo>
                  <a:pt x="8273" y="17404"/>
                </a:lnTo>
                <a:lnTo>
                  <a:pt x="9621" y="12839"/>
                </a:lnTo>
                <a:lnTo>
                  <a:pt x="13393" y="15741"/>
                </a:lnTo>
                <a:lnTo>
                  <a:pt x="11794" y="11259"/>
                </a:lnTo>
                <a:lnTo>
                  <a:pt x="16553" y="11388"/>
                </a:lnTo>
                <a:lnTo>
                  <a:pt x="12626" y="8706"/>
                </a:lnTo>
                <a:lnTo>
                  <a:pt x="16553" y="6017"/>
                </a:lnTo>
                <a:lnTo>
                  <a:pt x="11794" y="6146"/>
                </a:lnTo>
                <a:lnTo>
                  <a:pt x="11794" y="6146"/>
                </a:lnTo>
                <a:lnTo>
                  <a:pt x="13393" y="1664"/>
                </a:lnTo>
                <a:lnTo>
                  <a:pt x="9621" y="4566"/>
                </a:lnTo>
                <a:lnTo>
                  <a:pt x="827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" name="Google Shape;98;p16"/>
          <p:cNvGrpSpPr/>
          <p:nvPr/>
        </p:nvGrpSpPr>
        <p:grpSpPr>
          <a:xfrm>
            <a:off x="6957272" y="460818"/>
            <a:ext cx="1970387" cy="1970387"/>
            <a:chOff x="5002489" y="1787724"/>
            <a:chExt cx="795377" cy="795377"/>
          </a:xfrm>
        </p:grpSpPr>
        <p:sp>
          <p:nvSpPr>
            <p:cNvPr id="99" name="Google Shape;99;p16"/>
            <p:cNvSpPr/>
            <p:nvPr/>
          </p:nvSpPr>
          <p:spPr>
            <a:xfrm>
              <a:off x="5002489" y="1821391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5002489" y="1912461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5002489" y="2003479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5002489" y="2094497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5002489" y="2185567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5002489" y="2276586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5002489" y="2367604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5002489" y="2458312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5002489" y="2549382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5036155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5127225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5218243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5309313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5400331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5491350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5582420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5673076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5764146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" name="Google Shape;117;p16"/>
          <p:cNvSpPr/>
          <p:nvPr/>
        </p:nvSpPr>
        <p:spPr>
          <a:xfrm>
            <a:off x="7840848" y="2245750"/>
            <a:ext cx="1679705" cy="185449"/>
          </a:xfrm>
          <a:custGeom>
            <a:rect b="b" l="l" r="r" t="t"/>
            <a:pathLst>
              <a:path extrusionOk="0" fill="none" h="1710" w="15489">
                <a:moveTo>
                  <a:pt x="1" y="1709"/>
                </a:moveTo>
                <a:lnTo>
                  <a:pt x="1722" y="33"/>
                </a:lnTo>
                <a:lnTo>
                  <a:pt x="3437" y="1703"/>
                </a:lnTo>
                <a:lnTo>
                  <a:pt x="3444" y="1709"/>
                </a:lnTo>
                <a:lnTo>
                  <a:pt x="5159" y="39"/>
                </a:lnTo>
                <a:lnTo>
                  <a:pt x="6874" y="1709"/>
                </a:lnTo>
                <a:lnTo>
                  <a:pt x="8596" y="33"/>
                </a:lnTo>
                <a:lnTo>
                  <a:pt x="10318" y="1709"/>
                </a:lnTo>
                <a:lnTo>
                  <a:pt x="12039" y="33"/>
                </a:lnTo>
                <a:lnTo>
                  <a:pt x="13754" y="1703"/>
                </a:lnTo>
                <a:lnTo>
                  <a:pt x="13761" y="1709"/>
                </a:lnTo>
                <a:lnTo>
                  <a:pt x="15489" y="26"/>
                </a:lnTo>
                <a:lnTo>
                  <a:pt x="15476" y="7"/>
                </a:lnTo>
                <a:lnTo>
                  <a:pt x="13761" y="1684"/>
                </a:lnTo>
                <a:lnTo>
                  <a:pt x="12039" y="1"/>
                </a:lnTo>
                <a:lnTo>
                  <a:pt x="10318" y="1684"/>
                </a:lnTo>
                <a:lnTo>
                  <a:pt x="8596" y="1"/>
                </a:lnTo>
                <a:lnTo>
                  <a:pt x="6874" y="1684"/>
                </a:lnTo>
                <a:lnTo>
                  <a:pt x="5159" y="14"/>
                </a:lnTo>
                <a:lnTo>
                  <a:pt x="5159" y="7"/>
                </a:lnTo>
                <a:lnTo>
                  <a:pt x="3444" y="1684"/>
                </a:lnTo>
                <a:lnTo>
                  <a:pt x="1722" y="1"/>
                </a:lnTo>
                <a:lnTo>
                  <a:pt x="1" y="1684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idx="1" type="body"/>
          </p:nvPr>
        </p:nvSpPr>
        <p:spPr>
          <a:xfrm>
            <a:off x="720000" y="1401575"/>
            <a:ext cx="2788200" cy="32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oboto Condensed Light"/>
              <a:buChar char="○"/>
              <a:defRPr/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■"/>
              <a:defRPr/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●"/>
              <a:defRPr/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○"/>
              <a:defRPr/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■"/>
              <a:defRPr/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●"/>
              <a:defRPr/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○"/>
              <a:defRPr/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121" name="Google Shape;121;p17"/>
          <p:cNvSpPr/>
          <p:nvPr/>
        </p:nvSpPr>
        <p:spPr>
          <a:xfrm>
            <a:off x="25" y="4876050"/>
            <a:ext cx="9144020" cy="267449"/>
          </a:xfrm>
          <a:custGeom>
            <a:rect b="b" l="l" r="r" t="t"/>
            <a:pathLst>
              <a:path extrusionOk="0" h="4206" w="35233">
                <a:moveTo>
                  <a:pt x="0" y="1"/>
                </a:moveTo>
                <a:lnTo>
                  <a:pt x="0" y="4205"/>
                </a:lnTo>
                <a:lnTo>
                  <a:pt x="35233" y="4205"/>
                </a:lnTo>
                <a:lnTo>
                  <a:pt x="352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2" name="Google Shape;122;p17"/>
          <p:cNvGrpSpPr/>
          <p:nvPr/>
        </p:nvGrpSpPr>
        <p:grpSpPr>
          <a:xfrm>
            <a:off x="8062201" y="-411195"/>
            <a:ext cx="1328907" cy="1328865"/>
            <a:chOff x="540475" y="1135025"/>
            <a:chExt cx="728607" cy="728545"/>
          </a:xfrm>
        </p:grpSpPr>
        <p:sp>
          <p:nvSpPr>
            <p:cNvPr id="123" name="Google Shape;123;p17"/>
            <p:cNvSpPr/>
            <p:nvPr/>
          </p:nvSpPr>
          <p:spPr>
            <a:xfrm>
              <a:off x="540475" y="1332643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540475" y="1416157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540475" y="149929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540475" y="158274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540475" y="166588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540475" y="174933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540475" y="1832852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571128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65464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73815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82123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90474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98782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107133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1154850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123792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7"/>
          <p:cNvSpPr/>
          <p:nvPr/>
        </p:nvSpPr>
        <p:spPr>
          <a:xfrm>
            <a:off x="8806124" y="273650"/>
            <a:ext cx="584976" cy="531701"/>
          </a:xfrm>
          <a:custGeom>
            <a:rect b="b" l="l" r="r" t="t"/>
            <a:pathLst>
              <a:path extrusionOk="0" h="1677" w="1845">
                <a:moveTo>
                  <a:pt x="913" y="0"/>
                </a:moveTo>
                <a:cubicBezTo>
                  <a:pt x="534" y="0"/>
                  <a:pt x="192" y="264"/>
                  <a:pt x="103" y="649"/>
                </a:cubicBezTo>
                <a:cubicBezTo>
                  <a:pt x="0" y="1101"/>
                  <a:pt x="284" y="1552"/>
                  <a:pt x="735" y="1655"/>
                </a:cubicBezTo>
                <a:cubicBezTo>
                  <a:pt x="799" y="1670"/>
                  <a:pt x="863" y="1677"/>
                  <a:pt x="925" y="1677"/>
                </a:cubicBezTo>
                <a:cubicBezTo>
                  <a:pt x="1307" y="1677"/>
                  <a:pt x="1653" y="1418"/>
                  <a:pt x="1741" y="1030"/>
                </a:cubicBezTo>
                <a:cubicBezTo>
                  <a:pt x="1844" y="578"/>
                  <a:pt x="1561" y="127"/>
                  <a:pt x="1109" y="24"/>
                </a:cubicBezTo>
                <a:cubicBezTo>
                  <a:pt x="1044" y="8"/>
                  <a:pt x="978" y="0"/>
                  <a:pt x="9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2" name="Google Shape;142;p18"/>
          <p:cNvSpPr txBox="1"/>
          <p:nvPr>
            <p:ph idx="1" type="body"/>
          </p:nvPr>
        </p:nvSpPr>
        <p:spPr>
          <a:xfrm>
            <a:off x="720000" y="1401575"/>
            <a:ext cx="3666900" cy="32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idx="2" type="body"/>
          </p:nvPr>
        </p:nvSpPr>
        <p:spPr>
          <a:xfrm>
            <a:off x="4757100" y="1401575"/>
            <a:ext cx="3666900" cy="32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4" name="Google Shape;144;p18"/>
          <p:cNvSpPr/>
          <p:nvPr/>
        </p:nvSpPr>
        <p:spPr>
          <a:xfrm>
            <a:off x="8736338" y="65105"/>
            <a:ext cx="902027" cy="948800"/>
          </a:xfrm>
          <a:custGeom>
            <a:rect b="b" l="l" r="r" t="t"/>
            <a:pathLst>
              <a:path extrusionOk="0" h="5739" w="5456">
                <a:moveTo>
                  <a:pt x="2728" y="0"/>
                </a:moveTo>
                <a:lnTo>
                  <a:pt x="2283" y="1502"/>
                </a:lnTo>
                <a:lnTo>
                  <a:pt x="1039" y="548"/>
                </a:lnTo>
                <a:lnTo>
                  <a:pt x="1567" y="2025"/>
                </a:lnTo>
                <a:lnTo>
                  <a:pt x="1" y="1980"/>
                </a:lnTo>
                <a:lnTo>
                  <a:pt x="1290" y="2869"/>
                </a:lnTo>
                <a:lnTo>
                  <a:pt x="1" y="3753"/>
                </a:lnTo>
                <a:lnTo>
                  <a:pt x="1567" y="3714"/>
                </a:lnTo>
                <a:lnTo>
                  <a:pt x="1039" y="5191"/>
                </a:lnTo>
                <a:lnTo>
                  <a:pt x="1039" y="5191"/>
                </a:lnTo>
                <a:lnTo>
                  <a:pt x="2283" y="4230"/>
                </a:lnTo>
                <a:lnTo>
                  <a:pt x="2728" y="5739"/>
                </a:lnTo>
                <a:lnTo>
                  <a:pt x="3173" y="4230"/>
                </a:lnTo>
                <a:lnTo>
                  <a:pt x="4417" y="5191"/>
                </a:lnTo>
                <a:lnTo>
                  <a:pt x="4417" y="5191"/>
                </a:lnTo>
                <a:lnTo>
                  <a:pt x="3889" y="3714"/>
                </a:lnTo>
                <a:lnTo>
                  <a:pt x="5456" y="3753"/>
                </a:lnTo>
                <a:lnTo>
                  <a:pt x="4166" y="2869"/>
                </a:lnTo>
                <a:lnTo>
                  <a:pt x="5456" y="1980"/>
                </a:lnTo>
                <a:lnTo>
                  <a:pt x="3889" y="2025"/>
                </a:lnTo>
                <a:lnTo>
                  <a:pt x="4417" y="548"/>
                </a:lnTo>
                <a:lnTo>
                  <a:pt x="3173" y="1502"/>
                </a:lnTo>
                <a:lnTo>
                  <a:pt x="27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5" name="Google Shape;145;p18"/>
          <p:cNvGrpSpPr/>
          <p:nvPr/>
        </p:nvGrpSpPr>
        <p:grpSpPr>
          <a:xfrm rot="-5400000">
            <a:off x="-226416" y="4288476"/>
            <a:ext cx="948792" cy="948784"/>
            <a:chOff x="540475" y="1135025"/>
            <a:chExt cx="728607" cy="728545"/>
          </a:xfrm>
        </p:grpSpPr>
        <p:sp>
          <p:nvSpPr>
            <p:cNvPr id="146" name="Google Shape;146;p18"/>
            <p:cNvSpPr/>
            <p:nvPr/>
          </p:nvSpPr>
          <p:spPr>
            <a:xfrm>
              <a:off x="540475" y="1332643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8"/>
            <p:cNvSpPr/>
            <p:nvPr/>
          </p:nvSpPr>
          <p:spPr>
            <a:xfrm>
              <a:off x="540475" y="1416157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8"/>
            <p:cNvSpPr/>
            <p:nvPr/>
          </p:nvSpPr>
          <p:spPr>
            <a:xfrm>
              <a:off x="540475" y="149929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540475" y="158274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540475" y="166588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8"/>
            <p:cNvSpPr/>
            <p:nvPr/>
          </p:nvSpPr>
          <p:spPr>
            <a:xfrm>
              <a:off x="540475" y="174933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8"/>
            <p:cNvSpPr/>
            <p:nvPr/>
          </p:nvSpPr>
          <p:spPr>
            <a:xfrm>
              <a:off x="540475" y="1832852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8"/>
            <p:cNvSpPr/>
            <p:nvPr/>
          </p:nvSpPr>
          <p:spPr>
            <a:xfrm>
              <a:off x="571128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8"/>
            <p:cNvSpPr/>
            <p:nvPr/>
          </p:nvSpPr>
          <p:spPr>
            <a:xfrm>
              <a:off x="65464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8"/>
            <p:cNvSpPr/>
            <p:nvPr/>
          </p:nvSpPr>
          <p:spPr>
            <a:xfrm>
              <a:off x="73815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8"/>
            <p:cNvSpPr/>
            <p:nvPr/>
          </p:nvSpPr>
          <p:spPr>
            <a:xfrm>
              <a:off x="82123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90474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98782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8"/>
            <p:cNvSpPr/>
            <p:nvPr/>
          </p:nvSpPr>
          <p:spPr>
            <a:xfrm>
              <a:off x="107133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8"/>
            <p:cNvSpPr/>
            <p:nvPr/>
          </p:nvSpPr>
          <p:spPr>
            <a:xfrm>
              <a:off x="1154850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8"/>
            <p:cNvSpPr/>
            <p:nvPr/>
          </p:nvSpPr>
          <p:spPr>
            <a:xfrm>
              <a:off x="123792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2" name="Google Shape;162;p18"/>
          <p:cNvSpPr/>
          <p:nvPr/>
        </p:nvSpPr>
        <p:spPr>
          <a:xfrm>
            <a:off x="7820273" y="354050"/>
            <a:ext cx="1679705" cy="185450"/>
          </a:xfrm>
          <a:custGeom>
            <a:rect b="b" l="l" r="r" t="t"/>
            <a:pathLst>
              <a:path extrusionOk="0" fill="none" h="1710" w="15489">
                <a:moveTo>
                  <a:pt x="1" y="1709"/>
                </a:moveTo>
                <a:lnTo>
                  <a:pt x="1722" y="33"/>
                </a:lnTo>
                <a:lnTo>
                  <a:pt x="3437" y="1703"/>
                </a:lnTo>
                <a:lnTo>
                  <a:pt x="3444" y="1709"/>
                </a:lnTo>
                <a:lnTo>
                  <a:pt x="5159" y="39"/>
                </a:lnTo>
                <a:lnTo>
                  <a:pt x="6874" y="1709"/>
                </a:lnTo>
                <a:lnTo>
                  <a:pt x="8596" y="33"/>
                </a:lnTo>
                <a:lnTo>
                  <a:pt x="10318" y="1709"/>
                </a:lnTo>
                <a:lnTo>
                  <a:pt x="12039" y="33"/>
                </a:lnTo>
                <a:lnTo>
                  <a:pt x="13754" y="1703"/>
                </a:lnTo>
                <a:lnTo>
                  <a:pt x="13761" y="1709"/>
                </a:lnTo>
                <a:lnTo>
                  <a:pt x="15489" y="26"/>
                </a:lnTo>
                <a:lnTo>
                  <a:pt x="15476" y="7"/>
                </a:lnTo>
                <a:lnTo>
                  <a:pt x="13761" y="1684"/>
                </a:lnTo>
                <a:lnTo>
                  <a:pt x="12039" y="1"/>
                </a:lnTo>
                <a:lnTo>
                  <a:pt x="10318" y="1684"/>
                </a:lnTo>
                <a:lnTo>
                  <a:pt x="8596" y="1"/>
                </a:lnTo>
                <a:lnTo>
                  <a:pt x="6874" y="1684"/>
                </a:lnTo>
                <a:lnTo>
                  <a:pt x="5159" y="14"/>
                </a:lnTo>
                <a:lnTo>
                  <a:pt x="5159" y="7"/>
                </a:lnTo>
                <a:lnTo>
                  <a:pt x="3444" y="1684"/>
                </a:lnTo>
                <a:lnTo>
                  <a:pt x="1722" y="1"/>
                </a:lnTo>
                <a:lnTo>
                  <a:pt x="1" y="1684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" name="Google Shape;163;p18"/>
          <p:cNvGrpSpPr/>
          <p:nvPr/>
        </p:nvGrpSpPr>
        <p:grpSpPr>
          <a:xfrm>
            <a:off x="365775" y="4321019"/>
            <a:ext cx="1031167" cy="270974"/>
            <a:chOff x="2410825" y="2927325"/>
            <a:chExt cx="746249" cy="196102"/>
          </a:xfrm>
        </p:grpSpPr>
        <p:sp>
          <p:nvSpPr>
            <p:cNvPr id="164" name="Google Shape;164;p18"/>
            <p:cNvSpPr/>
            <p:nvPr/>
          </p:nvSpPr>
          <p:spPr>
            <a:xfrm>
              <a:off x="2410825" y="2927325"/>
              <a:ext cx="739620" cy="196102"/>
            </a:xfrm>
            <a:custGeom>
              <a:rect b="b" l="l" r="r" t="t"/>
              <a:pathLst>
                <a:path extrusionOk="0" h="3818" w="14400">
                  <a:moveTo>
                    <a:pt x="1910" y="0"/>
                  </a:moveTo>
                  <a:cubicBezTo>
                    <a:pt x="852" y="0"/>
                    <a:pt x="1" y="858"/>
                    <a:pt x="1" y="1909"/>
                  </a:cubicBezTo>
                  <a:cubicBezTo>
                    <a:pt x="1" y="2967"/>
                    <a:pt x="852" y="3818"/>
                    <a:pt x="1910" y="3818"/>
                  </a:cubicBezTo>
                  <a:lnTo>
                    <a:pt x="12491" y="3818"/>
                  </a:lnTo>
                  <a:cubicBezTo>
                    <a:pt x="13542" y="3818"/>
                    <a:pt x="14400" y="2967"/>
                    <a:pt x="14400" y="1909"/>
                  </a:cubicBezTo>
                  <a:cubicBezTo>
                    <a:pt x="14400" y="852"/>
                    <a:pt x="13542" y="0"/>
                    <a:pt x="12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8"/>
            <p:cNvSpPr/>
            <p:nvPr/>
          </p:nvSpPr>
          <p:spPr>
            <a:xfrm>
              <a:off x="2961640" y="2927325"/>
              <a:ext cx="195434" cy="195794"/>
            </a:xfrm>
            <a:custGeom>
              <a:rect b="b" l="l" r="r" t="t"/>
              <a:pathLst>
                <a:path extrusionOk="0" fill="none" h="3812" w="3805">
                  <a:moveTo>
                    <a:pt x="2180" y="155"/>
                  </a:moveTo>
                  <a:cubicBezTo>
                    <a:pt x="3147" y="316"/>
                    <a:pt x="3805" y="1219"/>
                    <a:pt x="3650" y="2186"/>
                  </a:cubicBezTo>
                  <a:cubicBezTo>
                    <a:pt x="3495" y="3154"/>
                    <a:pt x="2586" y="3811"/>
                    <a:pt x="1619" y="3657"/>
                  </a:cubicBezTo>
                  <a:cubicBezTo>
                    <a:pt x="652" y="3502"/>
                    <a:pt x="0" y="2593"/>
                    <a:pt x="155" y="1625"/>
                  </a:cubicBezTo>
                  <a:cubicBezTo>
                    <a:pt x="310" y="658"/>
                    <a:pt x="1219" y="0"/>
                    <a:pt x="2180" y="155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" name="Google Shape;168;p19"/>
          <p:cNvSpPr/>
          <p:nvPr/>
        </p:nvSpPr>
        <p:spPr>
          <a:xfrm>
            <a:off x="8356403" y="-682699"/>
            <a:ext cx="1679725" cy="1526749"/>
          </a:xfrm>
          <a:custGeom>
            <a:rect b="b" l="l" r="r" t="t"/>
            <a:pathLst>
              <a:path extrusionOk="0" h="1677" w="1845">
                <a:moveTo>
                  <a:pt x="913" y="0"/>
                </a:moveTo>
                <a:cubicBezTo>
                  <a:pt x="534" y="0"/>
                  <a:pt x="192" y="264"/>
                  <a:pt x="103" y="649"/>
                </a:cubicBezTo>
                <a:cubicBezTo>
                  <a:pt x="0" y="1101"/>
                  <a:pt x="284" y="1552"/>
                  <a:pt x="735" y="1655"/>
                </a:cubicBezTo>
                <a:cubicBezTo>
                  <a:pt x="799" y="1670"/>
                  <a:pt x="863" y="1677"/>
                  <a:pt x="925" y="1677"/>
                </a:cubicBezTo>
                <a:cubicBezTo>
                  <a:pt x="1307" y="1677"/>
                  <a:pt x="1653" y="1418"/>
                  <a:pt x="1741" y="1030"/>
                </a:cubicBezTo>
                <a:cubicBezTo>
                  <a:pt x="1844" y="578"/>
                  <a:pt x="1561" y="127"/>
                  <a:pt x="1109" y="24"/>
                </a:cubicBezTo>
                <a:cubicBezTo>
                  <a:pt x="1044" y="8"/>
                  <a:pt x="978" y="0"/>
                  <a:pt x="9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9"/>
          <p:cNvSpPr/>
          <p:nvPr/>
        </p:nvSpPr>
        <p:spPr>
          <a:xfrm>
            <a:off x="-359790" y="4783325"/>
            <a:ext cx="1679705" cy="185450"/>
          </a:xfrm>
          <a:custGeom>
            <a:rect b="b" l="l" r="r" t="t"/>
            <a:pathLst>
              <a:path extrusionOk="0" fill="none" h="1710" w="15489">
                <a:moveTo>
                  <a:pt x="1" y="1709"/>
                </a:moveTo>
                <a:lnTo>
                  <a:pt x="1722" y="33"/>
                </a:lnTo>
                <a:lnTo>
                  <a:pt x="3437" y="1703"/>
                </a:lnTo>
                <a:lnTo>
                  <a:pt x="3444" y="1709"/>
                </a:lnTo>
                <a:lnTo>
                  <a:pt x="5159" y="39"/>
                </a:lnTo>
                <a:lnTo>
                  <a:pt x="6874" y="1709"/>
                </a:lnTo>
                <a:lnTo>
                  <a:pt x="8596" y="33"/>
                </a:lnTo>
                <a:lnTo>
                  <a:pt x="10318" y="1709"/>
                </a:lnTo>
                <a:lnTo>
                  <a:pt x="12039" y="33"/>
                </a:lnTo>
                <a:lnTo>
                  <a:pt x="13754" y="1703"/>
                </a:lnTo>
                <a:lnTo>
                  <a:pt x="13761" y="1709"/>
                </a:lnTo>
                <a:lnTo>
                  <a:pt x="15489" y="26"/>
                </a:lnTo>
                <a:lnTo>
                  <a:pt x="15476" y="7"/>
                </a:lnTo>
                <a:lnTo>
                  <a:pt x="13761" y="1684"/>
                </a:lnTo>
                <a:lnTo>
                  <a:pt x="12039" y="1"/>
                </a:lnTo>
                <a:lnTo>
                  <a:pt x="10318" y="1684"/>
                </a:lnTo>
                <a:lnTo>
                  <a:pt x="8596" y="1"/>
                </a:lnTo>
                <a:lnTo>
                  <a:pt x="6874" y="1684"/>
                </a:lnTo>
                <a:lnTo>
                  <a:pt x="5159" y="14"/>
                </a:lnTo>
                <a:lnTo>
                  <a:pt x="5159" y="7"/>
                </a:lnTo>
                <a:lnTo>
                  <a:pt x="3444" y="1684"/>
                </a:lnTo>
                <a:lnTo>
                  <a:pt x="1722" y="1"/>
                </a:lnTo>
                <a:lnTo>
                  <a:pt x="1" y="1684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0" name="Google Shape;170;p19"/>
          <p:cNvGrpSpPr/>
          <p:nvPr/>
        </p:nvGrpSpPr>
        <p:grpSpPr>
          <a:xfrm rot="10800000">
            <a:off x="8543925" y="782182"/>
            <a:ext cx="1031167" cy="270974"/>
            <a:chOff x="2410825" y="2927325"/>
            <a:chExt cx="746249" cy="196102"/>
          </a:xfrm>
        </p:grpSpPr>
        <p:sp>
          <p:nvSpPr>
            <p:cNvPr id="171" name="Google Shape;171;p19"/>
            <p:cNvSpPr/>
            <p:nvPr/>
          </p:nvSpPr>
          <p:spPr>
            <a:xfrm>
              <a:off x="2410825" y="2927325"/>
              <a:ext cx="739620" cy="196102"/>
            </a:xfrm>
            <a:custGeom>
              <a:rect b="b" l="l" r="r" t="t"/>
              <a:pathLst>
                <a:path extrusionOk="0" h="3818" w="14400">
                  <a:moveTo>
                    <a:pt x="1910" y="0"/>
                  </a:moveTo>
                  <a:cubicBezTo>
                    <a:pt x="852" y="0"/>
                    <a:pt x="1" y="858"/>
                    <a:pt x="1" y="1909"/>
                  </a:cubicBezTo>
                  <a:cubicBezTo>
                    <a:pt x="1" y="2967"/>
                    <a:pt x="852" y="3818"/>
                    <a:pt x="1910" y="3818"/>
                  </a:cubicBezTo>
                  <a:lnTo>
                    <a:pt x="12491" y="3818"/>
                  </a:lnTo>
                  <a:cubicBezTo>
                    <a:pt x="13542" y="3818"/>
                    <a:pt x="14400" y="2967"/>
                    <a:pt x="14400" y="1909"/>
                  </a:cubicBezTo>
                  <a:cubicBezTo>
                    <a:pt x="14400" y="852"/>
                    <a:pt x="13542" y="0"/>
                    <a:pt x="124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2961640" y="2927325"/>
              <a:ext cx="195434" cy="195794"/>
            </a:xfrm>
            <a:custGeom>
              <a:rect b="b" l="l" r="r" t="t"/>
              <a:pathLst>
                <a:path extrusionOk="0" fill="none" h="3812" w="3805">
                  <a:moveTo>
                    <a:pt x="2180" y="155"/>
                  </a:moveTo>
                  <a:cubicBezTo>
                    <a:pt x="3147" y="316"/>
                    <a:pt x="3805" y="1219"/>
                    <a:pt x="3650" y="2186"/>
                  </a:cubicBezTo>
                  <a:cubicBezTo>
                    <a:pt x="3495" y="3154"/>
                    <a:pt x="2586" y="3811"/>
                    <a:pt x="1619" y="3657"/>
                  </a:cubicBezTo>
                  <a:cubicBezTo>
                    <a:pt x="652" y="3502"/>
                    <a:pt x="0" y="2593"/>
                    <a:pt x="155" y="1625"/>
                  </a:cubicBezTo>
                  <a:cubicBezTo>
                    <a:pt x="310" y="658"/>
                    <a:pt x="1219" y="0"/>
                    <a:pt x="2180" y="155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"/>
          <p:cNvSpPr txBox="1"/>
          <p:nvPr>
            <p:ph idx="1" type="subTitle"/>
          </p:nvPr>
        </p:nvSpPr>
        <p:spPr>
          <a:xfrm>
            <a:off x="1200675" y="2460305"/>
            <a:ext cx="2886300" cy="10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type="title"/>
          </p:nvPr>
        </p:nvSpPr>
        <p:spPr>
          <a:xfrm>
            <a:off x="1200675" y="1427325"/>
            <a:ext cx="2886300" cy="100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6" name="Google Shape;176;p20"/>
          <p:cNvSpPr/>
          <p:nvPr/>
        </p:nvSpPr>
        <p:spPr>
          <a:xfrm>
            <a:off x="25" y="4876050"/>
            <a:ext cx="9144020" cy="267449"/>
          </a:xfrm>
          <a:custGeom>
            <a:rect b="b" l="l" r="r" t="t"/>
            <a:pathLst>
              <a:path extrusionOk="0" h="4206" w="35233">
                <a:moveTo>
                  <a:pt x="0" y="1"/>
                </a:moveTo>
                <a:lnTo>
                  <a:pt x="0" y="4205"/>
                </a:lnTo>
                <a:lnTo>
                  <a:pt x="35233" y="4205"/>
                </a:lnTo>
                <a:lnTo>
                  <a:pt x="352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"/>
          <p:cNvSpPr/>
          <p:nvPr/>
        </p:nvSpPr>
        <p:spPr>
          <a:xfrm>
            <a:off x="-474387" y="3428325"/>
            <a:ext cx="948808" cy="864456"/>
          </a:xfrm>
          <a:custGeom>
            <a:rect b="b" l="l" r="r" t="t"/>
            <a:pathLst>
              <a:path extrusionOk="0" h="18201" w="19977">
                <a:moveTo>
                  <a:pt x="9988" y="0"/>
                </a:moveTo>
                <a:cubicBezTo>
                  <a:pt x="7659" y="0"/>
                  <a:pt x="5329" y="888"/>
                  <a:pt x="3553" y="2665"/>
                </a:cubicBezTo>
                <a:cubicBezTo>
                  <a:pt x="0" y="6218"/>
                  <a:pt x="0" y="11982"/>
                  <a:pt x="3553" y="15535"/>
                </a:cubicBezTo>
                <a:cubicBezTo>
                  <a:pt x="5329" y="17312"/>
                  <a:pt x="7659" y="18200"/>
                  <a:pt x="9988" y="18200"/>
                </a:cubicBezTo>
                <a:cubicBezTo>
                  <a:pt x="12318" y="18200"/>
                  <a:pt x="14647" y="17312"/>
                  <a:pt x="16423" y="15535"/>
                </a:cubicBezTo>
                <a:cubicBezTo>
                  <a:pt x="19976" y="11982"/>
                  <a:pt x="19976" y="6218"/>
                  <a:pt x="16423" y="2665"/>
                </a:cubicBezTo>
                <a:cubicBezTo>
                  <a:pt x="14647" y="888"/>
                  <a:pt x="12318" y="0"/>
                  <a:pt x="99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0"/>
          <p:cNvSpPr/>
          <p:nvPr/>
        </p:nvSpPr>
        <p:spPr>
          <a:xfrm>
            <a:off x="7669002" y="4351726"/>
            <a:ext cx="1505242" cy="1583551"/>
          </a:xfrm>
          <a:custGeom>
            <a:rect b="b" l="l" r="r" t="t"/>
            <a:pathLst>
              <a:path extrusionOk="0" h="5740" w="5456">
                <a:moveTo>
                  <a:pt x="2728" y="1"/>
                </a:moveTo>
                <a:lnTo>
                  <a:pt x="2283" y="1503"/>
                </a:lnTo>
                <a:lnTo>
                  <a:pt x="1039" y="549"/>
                </a:lnTo>
                <a:lnTo>
                  <a:pt x="1567" y="2025"/>
                </a:lnTo>
                <a:lnTo>
                  <a:pt x="0" y="1980"/>
                </a:lnTo>
                <a:lnTo>
                  <a:pt x="1290" y="2870"/>
                </a:lnTo>
                <a:lnTo>
                  <a:pt x="0" y="3760"/>
                </a:lnTo>
                <a:lnTo>
                  <a:pt x="1567" y="3715"/>
                </a:lnTo>
                <a:lnTo>
                  <a:pt x="1039" y="5191"/>
                </a:lnTo>
                <a:lnTo>
                  <a:pt x="2283" y="4237"/>
                </a:lnTo>
                <a:lnTo>
                  <a:pt x="2728" y="5739"/>
                </a:lnTo>
                <a:lnTo>
                  <a:pt x="3173" y="4237"/>
                </a:lnTo>
                <a:lnTo>
                  <a:pt x="4411" y="5191"/>
                </a:lnTo>
                <a:lnTo>
                  <a:pt x="4411" y="5191"/>
                </a:lnTo>
                <a:lnTo>
                  <a:pt x="3889" y="3715"/>
                </a:lnTo>
                <a:lnTo>
                  <a:pt x="5455" y="3760"/>
                </a:lnTo>
                <a:lnTo>
                  <a:pt x="4159" y="2870"/>
                </a:lnTo>
                <a:lnTo>
                  <a:pt x="5455" y="1980"/>
                </a:lnTo>
                <a:lnTo>
                  <a:pt x="3889" y="2025"/>
                </a:lnTo>
                <a:lnTo>
                  <a:pt x="3889" y="2025"/>
                </a:lnTo>
                <a:lnTo>
                  <a:pt x="4411" y="549"/>
                </a:lnTo>
                <a:lnTo>
                  <a:pt x="3173" y="1503"/>
                </a:lnTo>
                <a:lnTo>
                  <a:pt x="272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9" name="Google Shape;179;p20"/>
          <p:cNvGrpSpPr/>
          <p:nvPr/>
        </p:nvGrpSpPr>
        <p:grpSpPr>
          <a:xfrm>
            <a:off x="-128223" y="-233720"/>
            <a:ext cx="1328907" cy="1328865"/>
            <a:chOff x="540475" y="1135025"/>
            <a:chExt cx="728607" cy="728545"/>
          </a:xfrm>
        </p:grpSpPr>
        <p:sp>
          <p:nvSpPr>
            <p:cNvPr id="180" name="Google Shape;180;p20"/>
            <p:cNvSpPr/>
            <p:nvPr/>
          </p:nvSpPr>
          <p:spPr>
            <a:xfrm>
              <a:off x="540475" y="1332643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540475" y="1416157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540475" y="149929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540475" y="158274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540475" y="166588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540475" y="174933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540475" y="1832852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571128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65464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73815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82123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90474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98782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107133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1154850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123792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6" name="Google Shape;196;p20"/>
          <p:cNvSpPr/>
          <p:nvPr/>
        </p:nvSpPr>
        <p:spPr>
          <a:xfrm>
            <a:off x="8129149" y="-296950"/>
            <a:ext cx="584976" cy="531701"/>
          </a:xfrm>
          <a:custGeom>
            <a:rect b="b" l="l" r="r" t="t"/>
            <a:pathLst>
              <a:path extrusionOk="0" h="1677" w="1845">
                <a:moveTo>
                  <a:pt x="913" y="0"/>
                </a:moveTo>
                <a:cubicBezTo>
                  <a:pt x="534" y="0"/>
                  <a:pt x="192" y="264"/>
                  <a:pt x="103" y="649"/>
                </a:cubicBezTo>
                <a:cubicBezTo>
                  <a:pt x="0" y="1101"/>
                  <a:pt x="284" y="1552"/>
                  <a:pt x="735" y="1655"/>
                </a:cubicBezTo>
                <a:cubicBezTo>
                  <a:pt x="799" y="1670"/>
                  <a:pt x="863" y="1677"/>
                  <a:pt x="925" y="1677"/>
                </a:cubicBezTo>
                <a:cubicBezTo>
                  <a:pt x="1307" y="1677"/>
                  <a:pt x="1653" y="1418"/>
                  <a:pt x="1741" y="1030"/>
                </a:cubicBezTo>
                <a:cubicBezTo>
                  <a:pt x="1844" y="578"/>
                  <a:pt x="1561" y="127"/>
                  <a:pt x="1109" y="24"/>
                </a:cubicBezTo>
                <a:cubicBezTo>
                  <a:pt x="1044" y="8"/>
                  <a:pt x="978" y="0"/>
                  <a:pt x="9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7" name="Google Shape;197;p20"/>
          <p:cNvGrpSpPr/>
          <p:nvPr/>
        </p:nvGrpSpPr>
        <p:grpSpPr>
          <a:xfrm>
            <a:off x="8383800" y="3990471"/>
            <a:ext cx="75647" cy="932054"/>
            <a:chOff x="2969818" y="1135016"/>
            <a:chExt cx="39161" cy="482505"/>
          </a:xfrm>
        </p:grpSpPr>
        <p:sp>
          <p:nvSpPr>
            <p:cNvPr id="198" name="Google Shape;198;p20"/>
            <p:cNvSpPr/>
            <p:nvPr/>
          </p:nvSpPr>
          <p:spPr>
            <a:xfrm>
              <a:off x="2969818" y="1135016"/>
              <a:ext cx="39161" cy="39224"/>
            </a:xfrm>
            <a:custGeom>
              <a:rect b="b" l="l" r="r" t="t"/>
              <a:pathLst>
                <a:path extrusionOk="0" h="627" w="626">
                  <a:moveTo>
                    <a:pt x="310" y="1"/>
                  </a:moveTo>
                  <a:cubicBezTo>
                    <a:pt x="135" y="1"/>
                    <a:pt x="0" y="143"/>
                    <a:pt x="0" y="317"/>
                  </a:cubicBezTo>
                  <a:cubicBezTo>
                    <a:pt x="0" y="491"/>
                    <a:pt x="135" y="626"/>
                    <a:pt x="310" y="626"/>
                  </a:cubicBezTo>
                  <a:cubicBezTo>
                    <a:pt x="484" y="626"/>
                    <a:pt x="625" y="491"/>
                    <a:pt x="625" y="317"/>
                  </a:cubicBezTo>
                  <a:cubicBezTo>
                    <a:pt x="625" y="143"/>
                    <a:pt x="48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2969818" y="1245993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42"/>
                    <a:pt x="0" y="316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6"/>
                  </a:cubicBezTo>
                  <a:cubicBezTo>
                    <a:pt x="625" y="142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2969818" y="1356907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36"/>
                    <a:pt x="0" y="310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0"/>
                  </a:cubicBezTo>
                  <a:cubicBezTo>
                    <a:pt x="625" y="136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2969818" y="1467821"/>
              <a:ext cx="39161" cy="39224"/>
            </a:xfrm>
            <a:custGeom>
              <a:rect b="b" l="l" r="r" t="t"/>
              <a:pathLst>
                <a:path extrusionOk="0" h="627" w="626">
                  <a:moveTo>
                    <a:pt x="310" y="1"/>
                  </a:moveTo>
                  <a:cubicBezTo>
                    <a:pt x="135" y="1"/>
                    <a:pt x="0" y="136"/>
                    <a:pt x="0" y="310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0"/>
                  </a:cubicBezTo>
                  <a:cubicBezTo>
                    <a:pt x="625" y="136"/>
                    <a:pt x="48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2969818" y="1578360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42"/>
                    <a:pt x="0" y="316"/>
                  </a:cubicBezTo>
                  <a:cubicBezTo>
                    <a:pt x="0" y="490"/>
                    <a:pt x="135" y="626"/>
                    <a:pt x="310" y="626"/>
                  </a:cubicBezTo>
                  <a:cubicBezTo>
                    <a:pt x="484" y="626"/>
                    <a:pt x="625" y="490"/>
                    <a:pt x="625" y="316"/>
                  </a:cubicBezTo>
                  <a:cubicBezTo>
                    <a:pt x="625" y="142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3" name="Google Shape;203;p20"/>
          <p:cNvGrpSpPr/>
          <p:nvPr/>
        </p:nvGrpSpPr>
        <p:grpSpPr>
          <a:xfrm>
            <a:off x="374047" y="4240051"/>
            <a:ext cx="906470" cy="432900"/>
            <a:chOff x="4097650" y="1911050"/>
            <a:chExt cx="272475" cy="130125"/>
          </a:xfrm>
        </p:grpSpPr>
        <p:sp>
          <p:nvSpPr>
            <p:cNvPr id="204" name="Google Shape;204;p20"/>
            <p:cNvSpPr/>
            <p:nvPr/>
          </p:nvSpPr>
          <p:spPr>
            <a:xfrm>
              <a:off x="4097650" y="1911050"/>
              <a:ext cx="272475" cy="130125"/>
            </a:xfrm>
            <a:custGeom>
              <a:rect b="b" l="l" r="r" t="t"/>
              <a:pathLst>
                <a:path extrusionOk="0" h="5205" w="10899">
                  <a:moveTo>
                    <a:pt x="1600" y="0"/>
                  </a:moveTo>
                  <a:cubicBezTo>
                    <a:pt x="658" y="0"/>
                    <a:pt x="1" y="961"/>
                    <a:pt x="362" y="1825"/>
                  </a:cubicBezTo>
                  <a:cubicBezTo>
                    <a:pt x="1194" y="3811"/>
                    <a:pt x="3160" y="5204"/>
                    <a:pt x="5449" y="5204"/>
                  </a:cubicBezTo>
                  <a:cubicBezTo>
                    <a:pt x="7739" y="5204"/>
                    <a:pt x="9705" y="3811"/>
                    <a:pt x="10537" y="1825"/>
                  </a:cubicBezTo>
                  <a:cubicBezTo>
                    <a:pt x="10898" y="955"/>
                    <a:pt x="10240" y="0"/>
                    <a:pt x="9299" y="0"/>
                  </a:cubicBezTo>
                  <a:cubicBezTo>
                    <a:pt x="8757" y="0"/>
                    <a:pt x="8287" y="336"/>
                    <a:pt x="8067" y="832"/>
                  </a:cubicBezTo>
                  <a:cubicBezTo>
                    <a:pt x="7629" y="1838"/>
                    <a:pt x="6623" y="2547"/>
                    <a:pt x="5449" y="2547"/>
                  </a:cubicBezTo>
                  <a:cubicBezTo>
                    <a:pt x="4276" y="2547"/>
                    <a:pt x="3270" y="1838"/>
                    <a:pt x="2831" y="832"/>
                  </a:cubicBezTo>
                  <a:cubicBezTo>
                    <a:pt x="2612" y="336"/>
                    <a:pt x="2142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4296100" y="1911200"/>
              <a:ext cx="66925" cy="66925"/>
            </a:xfrm>
            <a:custGeom>
              <a:rect b="b" l="l" r="r" t="t"/>
              <a:pathLst>
                <a:path extrusionOk="0" fill="none" h="2677" w="2677">
                  <a:moveTo>
                    <a:pt x="2676" y="1336"/>
                  </a:moveTo>
                  <a:cubicBezTo>
                    <a:pt x="2676" y="2077"/>
                    <a:pt x="2077" y="2677"/>
                    <a:pt x="1335" y="2677"/>
                  </a:cubicBezTo>
                  <a:cubicBezTo>
                    <a:pt x="600" y="2677"/>
                    <a:pt x="0" y="2077"/>
                    <a:pt x="0" y="1336"/>
                  </a:cubicBezTo>
                  <a:cubicBezTo>
                    <a:pt x="0" y="601"/>
                    <a:pt x="600" y="1"/>
                    <a:pt x="1335" y="1"/>
                  </a:cubicBezTo>
                  <a:cubicBezTo>
                    <a:pt x="2077" y="1"/>
                    <a:pt x="2676" y="601"/>
                    <a:pt x="2676" y="1336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4103450" y="1911200"/>
              <a:ext cx="66925" cy="66925"/>
            </a:xfrm>
            <a:custGeom>
              <a:rect b="b" l="l" r="r" t="t"/>
              <a:pathLst>
                <a:path extrusionOk="0" fill="none" h="2677" w="2677">
                  <a:moveTo>
                    <a:pt x="2677" y="1336"/>
                  </a:moveTo>
                  <a:cubicBezTo>
                    <a:pt x="2677" y="2077"/>
                    <a:pt x="2077" y="2677"/>
                    <a:pt x="1342" y="2677"/>
                  </a:cubicBezTo>
                  <a:cubicBezTo>
                    <a:pt x="601" y="2677"/>
                    <a:pt x="1" y="2077"/>
                    <a:pt x="1" y="1336"/>
                  </a:cubicBezTo>
                  <a:cubicBezTo>
                    <a:pt x="1" y="601"/>
                    <a:pt x="601" y="1"/>
                    <a:pt x="1342" y="1"/>
                  </a:cubicBezTo>
                  <a:cubicBezTo>
                    <a:pt x="2077" y="1"/>
                    <a:pt x="2677" y="601"/>
                    <a:pt x="2677" y="1336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"/>
          <p:cNvSpPr/>
          <p:nvPr/>
        </p:nvSpPr>
        <p:spPr>
          <a:xfrm>
            <a:off x="1137800" y="-432225"/>
            <a:ext cx="948808" cy="864456"/>
          </a:xfrm>
          <a:custGeom>
            <a:rect b="b" l="l" r="r" t="t"/>
            <a:pathLst>
              <a:path extrusionOk="0" h="18201" w="19977">
                <a:moveTo>
                  <a:pt x="9988" y="0"/>
                </a:moveTo>
                <a:cubicBezTo>
                  <a:pt x="7659" y="0"/>
                  <a:pt x="5329" y="888"/>
                  <a:pt x="3553" y="2665"/>
                </a:cubicBezTo>
                <a:cubicBezTo>
                  <a:pt x="0" y="6218"/>
                  <a:pt x="0" y="11982"/>
                  <a:pt x="3553" y="15535"/>
                </a:cubicBezTo>
                <a:cubicBezTo>
                  <a:pt x="5329" y="17312"/>
                  <a:pt x="7659" y="18200"/>
                  <a:pt x="9988" y="18200"/>
                </a:cubicBezTo>
                <a:cubicBezTo>
                  <a:pt x="12318" y="18200"/>
                  <a:pt x="14647" y="17312"/>
                  <a:pt x="16423" y="15535"/>
                </a:cubicBezTo>
                <a:cubicBezTo>
                  <a:pt x="19976" y="11982"/>
                  <a:pt x="19976" y="6218"/>
                  <a:pt x="16423" y="2665"/>
                </a:cubicBezTo>
                <a:cubicBezTo>
                  <a:pt x="14647" y="888"/>
                  <a:pt x="12318" y="0"/>
                  <a:pt x="99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1"/>
          <p:cNvSpPr/>
          <p:nvPr/>
        </p:nvSpPr>
        <p:spPr>
          <a:xfrm>
            <a:off x="7481859" y="-575720"/>
            <a:ext cx="1879524" cy="1977301"/>
          </a:xfrm>
          <a:custGeom>
            <a:rect b="b" l="l" r="r" t="t"/>
            <a:pathLst>
              <a:path extrusionOk="0" h="5740" w="5456">
                <a:moveTo>
                  <a:pt x="2728" y="1"/>
                </a:moveTo>
                <a:lnTo>
                  <a:pt x="2283" y="1503"/>
                </a:lnTo>
                <a:lnTo>
                  <a:pt x="1039" y="549"/>
                </a:lnTo>
                <a:lnTo>
                  <a:pt x="1567" y="2025"/>
                </a:lnTo>
                <a:lnTo>
                  <a:pt x="0" y="1980"/>
                </a:lnTo>
                <a:lnTo>
                  <a:pt x="1290" y="2870"/>
                </a:lnTo>
                <a:lnTo>
                  <a:pt x="0" y="3760"/>
                </a:lnTo>
                <a:lnTo>
                  <a:pt x="1567" y="3715"/>
                </a:lnTo>
                <a:lnTo>
                  <a:pt x="1039" y="5191"/>
                </a:lnTo>
                <a:lnTo>
                  <a:pt x="2283" y="4237"/>
                </a:lnTo>
                <a:lnTo>
                  <a:pt x="2728" y="5739"/>
                </a:lnTo>
                <a:lnTo>
                  <a:pt x="3173" y="4237"/>
                </a:lnTo>
                <a:lnTo>
                  <a:pt x="4411" y="5191"/>
                </a:lnTo>
                <a:lnTo>
                  <a:pt x="4411" y="5191"/>
                </a:lnTo>
                <a:lnTo>
                  <a:pt x="3889" y="3715"/>
                </a:lnTo>
                <a:lnTo>
                  <a:pt x="5455" y="3760"/>
                </a:lnTo>
                <a:lnTo>
                  <a:pt x="4159" y="2870"/>
                </a:lnTo>
                <a:lnTo>
                  <a:pt x="5455" y="1980"/>
                </a:lnTo>
                <a:lnTo>
                  <a:pt x="3889" y="2025"/>
                </a:lnTo>
                <a:lnTo>
                  <a:pt x="3889" y="2025"/>
                </a:lnTo>
                <a:lnTo>
                  <a:pt x="4411" y="549"/>
                </a:lnTo>
                <a:lnTo>
                  <a:pt x="3173" y="1503"/>
                </a:lnTo>
                <a:lnTo>
                  <a:pt x="272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0" name="Google Shape;210;p21"/>
          <p:cNvGrpSpPr/>
          <p:nvPr/>
        </p:nvGrpSpPr>
        <p:grpSpPr>
          <a:xfrm>
            <a:off x="11" y="0"/>
            <a:ext cx="967118" cy="5143484"/>
            <a:chOff x="296552" y="0"/>
            <a:chExt cx="1095264" cy="5143484"/>
          </a:xfrm>
        </p:grpSpPr>
        <p:sp>
          <p:nvSpPr>
            <p:cNvPr id="211" name="Google Shape;211;p21"/>
            <p:cNvSpPr/>
            <p:nvPr/>
          </p:nvSpPr>
          <p:spPr>
            <a:xfrm>
              <a:off x="296552" y="0"/>
              <a:ext cx="1095253" cy="5143484"/>
            </a:xfrm>
            <a:custGeom>
              <a:rect b="b" l="l" r="r" t="t"/>
              <a:pathLst>
                <a:path extrusionOk="0" h="70144" w="50264">
                  <a:moveTo>
                    <a:pt x="1" y="0"/>
                  </a:moveTo>
                  <a:lnTo>
                    <a:pt x="1" y="70143"/>
                  </a:lnTo>
                  <a:lnTo>
                    <a:pt x="50264" y="70143"/>
                  </a:lnTo>
                  <a:lnTo>
                    <a:pt x="50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296552" y="2253775"/>
              <a:ext cx="1095264" cy="2889699"/>
            </a:xfrm>
            <a:custGeom>
              <a:rect b="b" l="l" r="r" t="t"/>
              <a:pathLst>
                <a:path extrusionOk="0" h="31584" w="15212">
                  <a:moveTo>
                    <a:pt x="1" y="0"/>
                  </a:moveTo>
                  <a:lnTo>
                    <a:pt x="1" y="31583"/>
                  </a:lnTo>
                  <a:lnTo>
                    <a:pt x="15212" y="31583"/>
                  </a:lnTo>
                  <a:lnTo>
                    <a:pt x="15212" y="100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" name="Google Shape;213;p21"/>
          <p:cNvGrpSpPr/>
          <p:nvPr/>
        </p:nvGrpSpPr>
        <p:grpSpPr>
          <a:xfrm rot="10800000">
            <a:off x="7732495" y="3676512"/>
            <a:ext cx="1419400" cy="1419351"/>
            <a:chOff x="540475" y="1135025"/>
            <a:chExt cx="728607" cy="728545"/>
          </a:xfrm>
        </p:grpSpPr>
        <p:sp>
          <p:nvSpPr>
            <p:cNvPr id="214" name="Google Shape;214;p21"/>
            <p:cNvSpPr/>
            <p:nvPr/>
          </p:nvSpPr>
          <p:spPr>
            <a:xfrm>
              <a:off x="540475" y="1332643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540475" y="1416157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540475" y="149929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540475" y="158274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540475" y="166588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540475" y="174933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540475" y="1832852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571128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65464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73815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82123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90474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1"/>
            <p:cNvSpPr/>
            <p:nvPr/>
          </p:nvSpPr>
          <p:spPr>
            <a:xfrm>
              <a:off x="98782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1"/>
            <p:cNvSpPr/>
            <p:nvPr/>
          </p:nvSpPr>
          <p:spPr>
            <a:xfrm>
              <a:off x="107133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1"/>
            <p:cNvSpPr/>
            <p:nvPr/>
          </p:nvSpPr>
          <p:spPr>
            <a:xfrm>
              <a:off x="1154850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123792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0" name="Google Shape;230;p21"/>
          <p:cNvGrpSpPr/>
          <p:nvPr/>
        </p:nvGrpSpPr>
        <p:grpSpPr>
          <a:xfrm>
            <a:off x="8421625" y="566909"/>
            <a:ext cx="75647" cy="932054"/>
            <a:chOff x="2969818" y="1135016"/>
            <a:chExt cx="39161" cy="482505"/>
          </a:xfrm>
        </p:grpSpPr>
        <p:sp>
          <p:nvSpPr>
            <p:cNvPr id="231" name="Google Shape;231;p21"/>
            <p:cNvSpPr/>
            <p:nvPr/>
          </p:nvSpPr>
          <p:spPr>
            <a:xfrm>
              <a:off x="2969818" y="1135016"/>
              <a:ext cx="39161" cy="39224"/>
            </a:xfrm>
            <a:custGeom>
              <a:rect b="b" l="l" r="r" t="t"/>
              <a:pathLst>
                <a:path extrusionOk="0" h="627" w="626">
                  <a:moveTo>
                    <a:pt x="310" y="1"/>
                  </a:moveTo>
                  <a:cubicBezTo>
                    <a:pt x="135" y="1"/>
                    <a:pt x="0" y="143"/>
                    <a:pt x="0" y="317"/>
                  </a:cubicBezTo>
                  <a:cubicBezTo>
                    <a:pt x="0" y="491"/>
                    <a:pt x="135" y="626"/>
                    <a:pt x="310" y="626"/>
                  </a:cubicBezTo>
                  <a:cubicBezTo>
                    <a:pt x="484" y="626"/>
                    <a:pt x="625" y="491"/>
                    <a:pt x="625" y="317"/>
                  </a:cubicBezTo>
                  <a:cubicBezTo>
                    <a:pt x="625" y="143"/>
                    <a:pt x="48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2969818" y="1245993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42"/>
                    <a:pt x="0" y="316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6"/>
                  </a:cubicBezTo>
                  <a:cubicBezTo>
                    <a:pt x="625" y="142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2969818" y="1356907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36"/>
                    <a:pt x="0" y="310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0"/>
                  </a:cubicBezTo>
                  <a:cubicBezTo>
                    <a:pt x="625" y="136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2969818" y="1467821"/>
              <a:ext cx="39161" cy="39224"/>
            </a:xfrm>
            <a:custGeom>
              <a:rect b="b" l="l" r="r" t="t"/>
              <a:pathLst>
                <a:path extrusionOk="0" h="627" w="626">
                  <a:moveTo>
                    <a:pt x="310" y="1"/>
                  </a:moveTo>
                  <a:cubicBezTo>
                    <a:pt x="135" y="1"/>
                    <a:pt x="0" y="136"/>
                    <a:pt x="0" y="310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0"/>
                  </a:cubicBezTo>
                  <a:cubicBezTo>
                    <a:pt x="625" y="136"/>
                    <a:pt x="48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2969818" y="1578360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42"/>
                    <a:pt x="0" y="316"/>
                  </a:cubicBezTo>
                  <a:cubicBezTo>
                    <a:pt x="0" y="490"/>
                    <a:pt x="135" y="626"/>
                    <a:pt x="310" y="626"/>
                  </a:cubicBezTo>
                  <a:cubicBezTo>
                    <a:pt x="484" y="626"/>
                    <a:pt x="625" y="490"/>
                    <a:pt x="625" y="316"/>
                  </a:cubicBezTo>
                  <a:cubicBezTo>
                    <a:pt x="625" y="142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6" name="Google Shape;236;p21"/>
          <p:cNvSpPr/>
          <p:nvPr/>
        </p:nvSpPr>
        <p:spPr>
          <a:xfrm>
            <a:off x="1052938" y="4608576"/>
            <a:ext cx="1306071" cy="1187123"/>
          </a:xfrm>
          <a:custGeom>
            <a:rect b="b" l="l" r="r" t="t"/>
            <a:pathLst>
              <a:path extrusionOk="0" h="1677" w="1845">
                <a:moveTo>
                  <a:pt x="913" y="0"/>
                </a:moveTo>
                <a:cubicBezTo>
                  <a:pt x="534" y="0"/>
                  <a:pt x="192" y="264"/>
                  <a:pt x="103" y="649"/>
                </a:cubicBezTo>
                <a:cubicBezTo>
                  <a:pt x="0" y="1101"/>
                  <a:pt x="284" y="1552"/>
                  <a:pt x="735" y="1655"/>
                </a:cubicBezTo>
                <a:cubicBezTo>
                  <a:pt x="799" y="1670"/>
                  <a:pt x="863" y="1677"/>
                  <a:pt x="925" y="1677"/>
                </a:cubicBezTo>
                <a:cubicBezTo>
                  <a:pt x="1307" y="1677"/>
                  <a:pt x="1653" y="1418"/>
                  <a:pt x="1741" y="1030"/>
                </a:cubicBezTo>
                <a:cubicBezTo>
                  <a:pt x="1844" y="578"/>
                  <a:pt x="1561" y="127"/>
                  <a:pt x="1109" y="24"/>
                </a:cubicBezTo>
                <a:cubicBezTo>
                  <a:pt x="1044" y="8"/>
                  <a:pt x="978" y="0"/>
                  <a:pt x="9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1"/>
          <p:cNvSpPr/>
          <p:nvPr/>
        </p:nvSpPr>
        <p:spPr>
          <a:xfrm>
            <a:off x="497608" y="3914922"/>
            <a:ext cx="659330" cy="693650"/>
          </a:xfrm>
          <a:custGeom>
            <a:rect b="b" l="l" r="r" t="t"/>
            <a:pathLst>
              <a:path extrusionOk="0" h="5740" w="5456">
                <a:moveTo>
                  <a:pt x="2728" y="1"/>
                </a:moveTo>
                <a:lnTo>
                  <a:pt x="2283" y="1503"/>
                </a:lnTo>
                <a:lnTo>
                  <a:pt x="1039" y="549"/>
                </a:lnTo>
                <a:lnTo>
                  <a:pt x="1567" y="2025"/>
                </a:lnTo>
                <a:lnTo>
                  <a:pt x="0" y="1980"/>
                </a:lnTo>
                <a:lnTo>
                  <a:pt x="1290" y="2870"/>
                </a:lnTo>
                <a:lnTo>
                  <a:pt x="0" y="3760"/>
                </a:lnTo>
                <a:lnTo>
                  <a:pt x="1567" y="3715"/>
                </a:lnTo>
                <a:lnTo>
                  <a:pt x="1039" y="5191"/>
                </a:lnTo>
                <a:lnTo>
                  <a:pt x="2283" y="4237"/>
                </a:lnTo>
                <a:lnTo>
                  <a:pt x="2728" y="5739"/>
                </a:lnTo>
                <a:lnTo>
                  <a:pt x="3173" y="4237"/>
                </a:lnTo>
                <a:lnTo>
                  <a:pt x="4411" y="5191"/>
                </a:lnTo>
                <a:lnTo>
                  <a:pt x="4411" y="5191"/>
                </a:lnTo>
                <a:lnTo>
                  <a:pt x="3889" y="3715"/>
                </a:lnTo>
                <a:lnTo>
                  <a:pt x="5455" y="3760"/>
                </a:lnTo>
                <a:lnTo>
                  <a:pt x="4159" y="2870"/>
                </a:lnTo>
                <a:lnTo>
                  <a:pt x="5455" y="1980"/>
                </a:lnTo>
                <a:lnTo>
                  <a:pt x="3889" y="2025"/>
                </a:lnTo>
                <a:lnTo>
                  <a:pt x="3889" y="2025"/>
                </a:lnTo>
                <a:lnTo>
                  <a:pt x="4411" y="549"/>
                </a:lnTo>
                <a:lnTo>
                  <a:pt x="3173" y="1503"/>
                </a:lnTo>
                <a:lnTo>
                  <a:pt x="27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1"/>
          <p:cNvSpPr/>
          <p:nvPr/>
        </p:nvSpPr>
        <p:spPr>
          <a:xfrm>
            <a:off x="7237523" y="4391163"/>
            <a:ext cx="1679705" cy="185450"/>
          </a:xfrm>
          <a:custGeom>
            <a:rect b="b" l="l" r="r" t="t"/>
            <a:pathLst>
              <a:path extrusionOk="0" fill="none" h="1710" w="15489">
                <a:moveTo>
                  <a:pt x="1" y="1709"/>
                </a:moveTo>
                <a:lnTo>
                  <a:pt x="1722" y="33"/>
                </a:lnTo>
                <a:lnTo>
                  <a:pt x="3437" y="1703"/>
                </a:lnTo>
                <a:lnTo>
                  <a:pt x="3444" y="1709"/>
                </a:lnTo>
                <a:lnTo>
                  <a:pt x="5159" y="39"/>
                </a:lnTo>
                <a:lnTo>
                  <a:pt x="6874" y="1709"/>
                </a:lnTo>
                <a:lnTo>
                  <a:pt x="8596" y="33"/>
                </a:lnTo>
                <a:lnTo>
                  <a:pt x="10318" y="1709"/>
                </a:lnTo>
                <a:lnTo>
                  <a:pt x="12039" y="33"/>
                </a:lnTo>
                <a:lnTo>
                  <a:pt x="13754" y="1703"/>
                </a:lnTo>
                <a:lnTo>
                  <a:pt x="13761" y="1709"/>
                </a:lnTo>
                <a:lnTo>
                  <a:pt x="15489" y="26"/>
                </a:lnTo>
                <a:lnTo>
                  <a:pt x="15476" y="7"/>
                </a:lnTo>
                <a:lnTo>
                  <a:pt x="13761" y="1684"/>
                </a:lnTo>
                <a:lnTo>
                  <a:pt x="12039" y="1"/>
                </a:lnTo>
                <a:lnTo>
                  <a:pt x="10318" y="1684"/>
                </a:lnTo>
                <a:lnTo>
                  <a:pt x="8596" y="1"/>
                </a:lnTo>
                <a:lnTo>
                  <a:pt x="6874" y="1684"/>
                </a:lnTo>
                <a:lnTo>
                  <a:pt x="5159" y="14"/>
                </a:lnTo>
                <a:lnTo>
                  <a:pt x="5159" y="7"/>
                </a:lnTo>
                <a:lnTo>
                  <a:pt x="3444" y="1684"/>
                </a:lnTo>
                <a:lnTo>
                  <a:pt x="1722" y="1"/>
                </a:lnTo>
                <a:lnTo>
                  <a:pt x="1" y="1684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1"/>
          <p:cNvSpPr/>
          <p:nvPr/>
        </p:nvSpPr>
        <p:spPr>
          <a:xfrm>
            <a:off x="226773" y="566888"/>
            <a:ext cx="1679705" cy="185450"/>
          </a:xfrm>
          <a:custGeom>
            <a:rect b="b" l="l" r="r" t="t"/>
            <a:pathLst>
              <a:path extrusionOk="0" fill="none" h="1710" w="15489">
                <a:moveTo>
                  <a:pt x="1" y="1709"/>
                </a:moveTo>
                <a:lnTo>
                  <a:pt x="1722" y="33"/>
                </a:lnTo>
                <a:lnTo>
                  <a:pt x="3437" y="1703"/>
                </a:lnTo>
                <a:lnTo>
                  <a:pt x="3444" y="1709"/>
                </a:lnTo>
                <a:lnTo>
                  <a:pt x="5159" y="39"/>
                </a:lnTo>
                <a:lnTo>
                  <a:pt x="6874" y="1709"/>
                </a:lnTo>
                <a:lnTo>
                  <a:pt x="8596" y="33"/>
                </a:lnTo>
                <a:lnTo>
                  <a:pt x="10318" y="1709"/>
                </a:lnTo>
                <a:lnTo>
                  <a:pt x="12039" y="33"/>
                </a:lnTo>
                <a:lnTo>
                  <a:pt x="13754" y="1703"/>
                </a:lnTo>
                <a:lnTo>
                  <a:pt x="13761" y="1709"/>
                </a:lnTo>
                <a:lnTo>
                  <a:pt x="15489" y="26"/>
                </a:lnTo>
                <a:lnTo>
                  <a:pt x="15476" y="7"/>
                </a:lnTo>
                <a:lnTo>
                  <a:pt x="13761" y="1684"/>
                </a:lnTo>
                <a:lnTo>
                  <a:pt x="12039" y="1"/>
                </a:lnTo>
                <a:lnTo>
                  <a:pt x="10318" y="1684"/>
                </a:lnTo>
                <a:lnTo>
                  <a:pt x="8596" y="1"/>
                </a:lnTo>
                <a:lnTo>
                  <a:pt x="6874" y="1684"/>
                </a:lnTo>
                <a:lnTo>
                  <a:pt x="5159" y="14"/>
                </a:lnTo>
                <a:lnTo>
                  <a:pt x="5159" y="7"/>
                </a:lnTo>
                <a:lnTo>
                  <a:pt x="3444" y="1684"/>
                </a:lnTo>
                <a:lnTo>
                  <a:pt x="1722" y="1"/>
                </a:lnTo>
                <a:lnTo>
                  <a:pt x="1" y="1684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0" name="Google Shape;240;p21"/>
          <p:cNvGrpSpPr/>
          <p:nvPr/>
        </p:nvGrpSpPr>
        <p:grpSpPr>
          <a:xfrm>
            <a:off x="6973972" y="268401"/>
            <a:ext cx="906470" cy="432900"/>
            <a:chOff x="4097650" y="1911050"/>
            <a:chExt cx="272475" cy="130125"/>
          </a:xfrm>
        </p:grpSpPr>
        <p:sp>
          <p:nvSpPr>
            <p:cNvPr id="241" name="Google Shape;241;p21"/>
            <p:cNvSpPr/>
            <p:nvPr/>
          </p:nvSpPr>
          <p:spPr>
            <a:xfrm>
              <a:off x="4097650" y="1911050"/>
              <a:ext cx="272475" cy="130125"/>
            </a:xfrm>
            <a:custGeom>
              <a:rect b="b" l="l" r="r" t="t"/>
              <a:pathLst>
                <a:path extrusionOk="0" h="5205" w="10899">
                  <a:moveTo>
                    <a:pt x="1600" y="0"/>
                  </a:moveTo>
                  <a:cubicBezTo>
                    <a:pt x="658" y="0"/>
                    <a:pt x="1" y="961"/>
                    <a:pt x="362" y="1825"/>
                  </a:cubicBezTo>
                  <a:cubicBezTo>
                    <a:pt x="1194" y="3811"/>
                    <a:pt x="3160" y="5204"/>
                    <a:pt x="5449" y="5204"/>
                  </a:cubicBezTo>
                  <a:cubicBezTo>
                    <a:pt x="7739" y="5204"/>
                    <a:pt x="9705" y="3811"/>
                    <a:pt x="10537" y="1825"/>
                  </a:cubicBezTo>
                  <a:cubicBezTo>
                    <a:pt x="10898" y="955"/>
                    <a:pt x="10240" y="0"/>
                    <a:pt x="9299" y="0"/>
                  </a:cubicBezTo>
                  <a:cubicBezTo>
                    <a:pt x="8757" y="0"/>
                    <a:pt x="8287" y="336"/>
                    <a:pt x="8067" y="832"/>
                  </a:cubicBezTo>
                  <a:cubicBezTo>
                    <a:pt x="7629" y="1838"/>
                    <a:pt x="6623" y="2547"/>
                    <a:pt x="5449" y="2547"/>
                  </a:cubicBezTo>
                  <a:cubicBezTo>
                    <a:pt x="4276" y="2547"/>
                    <a:pt x="3270" y="1838"/>
                    <a:pt x="2831" y="832"/>
                  </a:cubicBezTo>
                  <a:cubicBezTo>
                    <a:pt x="2612" y="336"/>
                    <a:pt x="2142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1"/>
            <p:cNvSpPr/>
            <p:nvPr/>
          </p:nvSpPr>
          <p:spPr>
            <a:xfrm>
              <a:off x="4296100" y="1911200"/>
              <a:ext cx="66925" cy="66925"/>
            </a:xfrm>
            <a:custGeom>
              <a:rect b="b" l="l" r="r" t="t"/>
              <a:pathLst>
                <a:path extrusionOk="0" fill="none" h="2677" w="2677">
                  <a:moveTo>
                    <a:pt x="2676" y="1336"/>
                  </a:moveTo>
                  <a:cubicBezTo>
                    <a:pt x="2676" y="2077"/>
                    <a:pt x="2077" y="2677"/>
                    <a:pt x="1335" y="2677"/>
                  </a:cubicBezTo>
                  <a:cubicBezTo>
                    <a:pt x="600" y="2677"/>
                    <a:pt x="0" y="2077"/>
                    <a:pt x="0" y="1336"/>
                  </a:cubicBezTo>
                  <a:cubicBezTo>
                    <a:pt x="0" y="601"/>
                    <a:pt x="600" y="1"/>
                    <a:pt x="1335" y="1"/>
                  </a:cubicBezTo>
                  <a:cubicBezTo>
                    <a:pt x="2077" y="1"/>
                    <a:pt x="2676" y="601"/>
                    <a:pt x="2676" y="1336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1"/>
            <p:cNvSpPr/>
            <p:nvPr/>
          </p:nvSpPr>
          <p:spPr>
            <a:xfrm>
              <a:off x="4103450" y="1911200"/>
              <a:ext cx="66925" cy="66925"/>
            </a:xfrm>
            <a:custGeom>
              <a:rect b="b" l="l" r="r" t="t"/>
              <a:pathLst>
                <a:path extrusionOk="0" fill="none" h="2677" w="2677">
                  <a:moveTo>
                    <a:pt x="2677" y="1336"/>
                  </a:moveTo>
                  <a:cubicBezTo>
                    <a:pt x="2677" y="2077"/>
                    <a:pt x="2077" y="2677"/>
                    <a:pt x="1342" y="2677"/>
                  </a:cubicBezTo>
                  <a:cubicBezTo>
                    <a:pt x="601" y="2677"/>
                    <a:pt x="1" y="2077"/>
                    <a:pt x="1" y="1336"/>
                  </a:cubicBezTo>
                  <a:cubicBezTo>
                    <a:pt x="1" y="601"/>
                    <a:pt x="601" y="1"/>
                    <a:pt x="1342" y="1"/>
                  </a:cubicBezTo>
                  <a:cubicBezTo>
                    <a:pt x="2077" y="1"/>
                    <a:pt x="2677" y="601"/>
                    <a:pt x="2677" y="1336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4" name="Google Shape;244;p21"/>
          <p:cNvSpPr txBox="1"/>
          <p:nvPr>
            <p:ph type="title"/>
          </p:nvPr>
        </p:nvSpPr>
        <p:spPr>
          <a:xfrm>
            <a:off x="1714950" y="1460850"/>
            <a:ext cx="5714100" cy="222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7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 txBox="1"/>
          <p:nvPr>
            <p:ph idx="1" type="subTitle"/>
          </p:nvPr>
        </p:nvSpPr>
        <p:spPr>
          <a:xfrm>
            <a:off x="1462099" y="2513825"/>
            <a:ext cx="6219600" cy="12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47" name="Google Shape;247;p22"/>
          <p:cNvSpPr txBox="1"/>
          <p:nvPr>
            <p:ph type="title"/>
          </p:nvPr>
        </p:nvSpPr>
        <p:spPr>
          <a:xfrm>
            <a:off x="1462301" y="1413225"/>
            <a:ext cx="6219600" cy="79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i="1"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8" name="Google Shape;248;p22"/>
          <p:cNvSpPr/>
          <p:nvPr/>
        </p:nvSpPr>
        <p:spPr>
          <a:xfrm>
            <a:off x="-457975" y="680175"/>
            <a:ext cx="1583656" cy="1442793"/>
          </a:xfrm>
          <a:custGeom>
            <a:rect b="b" l="l" r="r" t="t"/>
            <a:pathLst>
              <a:path extrusionOk="0" h="18201" w="19978">
                <a:moveTo>
                  <a:pt x="9989" y="0"/>
                </a:moveTo>
                <a:cubicBezTo>
                  <a:pt x="7660" y="0"/>
                  <a:pt x="5330" y="888"/>
                  <a:pt x="3554" y="2665"/>
                </a:cubicBezTo>
                <a:cubicBezTo>
                  <a:pt x="1" y="6218"/>
                  <a:pt x="1" y="11983"/>
                  <a:pt x="3554" y="15535"/>
                </a:cubicBezTo>
                <a:cubicBezTo>
                  <a:pt x="5330" y="17312"/>
                  <a:pt x="7660" y="18200"/>
                  <a:pt x="9989" y="18200"/>
                </a:cubicBezTo>
                <a:cubicBezTo>
                  <a:pt x="12318" y="18200"/>
                  <a:pt x="14648" y="17312"/>
                  <a:pt x="16424" y="15535"/>
                </a:cubicBezTo>
                <a:cubicBezTo>
                  <a:pt x="19977" y="11983"/>
                  <a:pt x="19977" y="6218"/>
                  <a:pt x="16424" y="2665"/>
                </a:cubicBezTo>
                <a:cubicBezTo>
                  <a:pt x="14648" y="888"/>
                  <a:pt x="12318" y="0"/>
                  <a:pt x="99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9" name="Google Shape;249;p22"/>
          <p:cNvGrpSpPr/>
          <p:nvPr/>
        </p:nvGrpSpPr>
        <p:grpSpPr>
          <a:xfrm rot="-5400000">
            <a:off x="-506009" y="3708440"/>
            <a:ext cx="1679731" cy="1679660"/>
            <a:chOff x="540475" y="1135025"/>
            <a:chExt cx="728607" cy="728545"/>
          </a:xfrm>
        </p:grpSpPr>
        <p:sp>
          <p:nvSpPr>
            <p:cNvPr id="250" name="Google Shape;250;p22"/>
            <p:cNvSpPr/>
            <p:nvPr/>
          </p:nvSpPr>
          <p:spPr>
            <a:xfrm>
              <a:off x="540475" y="1332643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2"/>
            <p:cNvSpPr/>
            <p:nvPr/>
          </p:nvSpPr>
          <p:spPr>
            <a:xfrm>
              <a:off x="540475" y="1416157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2"/>
            <p:cNvSpPr/>
            <p:nvPr/>
          </p:nvSpPr>
          <p:spPr>
            <a:xfrm>
              <a:off x="540475" y="149929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2"/>
            <p:cNvSpPr/>
            <p:nvPr/>
          </p:nvSpPr>
          <p:spPr>
            <a:xfrm>
              <a:off x="540475" y="158274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2"/>
            <p:cNvSpPr/>
            <p:nvPr/>
          </p:nvSpPr>
          <p:spPr>
            <a:xfrm>
              <a:off x="540475" y="166588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2"/>
            <p:cNvSpPr/>
            <p:nvPr/>
          </p:nvSpPr>
          <p:spPr>
            <a:xfrm>
              <a:off x="540475" y="174933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2"/>
            <p:cNvSpPr/>
            <p:nvPr/>
          </p:nvSpPr>
          <p:spPr>
            <a:xfrm>
              <a:off x="540475" y="1832852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2"/>
            <p:cNvSpPr/>
            <p:nvPr/>
          </p:nvSpPr>
          <p:spPr>
            <a:xfrm>
              <a:off x="571128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2"/>
            <p:cNvSpPr/>
            <p:nvPr/>
          </p:nvSpPr>
          <p:spPr>
            <a:xfrm>
              <a:off x="65464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2"/>
            <p:cNvSpPr/>
            <p:nvPr/>
          </p:nvSpPr>
          <p:spPr>
            <a:xfrm>
              <a:off x="73815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2"/>
            <p:cNvSpPr/>
            <p:nvPr/>
          </p:nvSpPr>
          <p:spPr>
            <a:xfrm>
              <a:off x="82123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2"/>
            <p:cNvSpPr/>
            <p:nvPr/>
          </p:nvSpPr>
          <p:spPr>
            <a:xfrm>
              <a:off x="90474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2"/>
            <p:cNvSpPr/>
            <p:nvPr/>
          </p:nvSpPr>
          <p:spPr>
            <a:xfrm>
              <a:off x="98782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2"/>
            <p:cNvSpPr/>
            <p:nvPr/>
          </p:nvSpPr>
          <p:spPr>
            <a:xfrm>
              <a:off x="107133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2"/>
            <p:cNvSpPr/>
            <p:nvPr/>
          </p:nvSpPr>
          <p:spPr>
            <a:xfrm>
              <a:off x="1154850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2"/>
            <p:cNvSpPr/>
            <p:nvPr/>
          </p:nvSpPr>
          <p:spPr>
            <a:xfrm>
              <a:off x="123792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6" name="Google Shape;266;p22"/>
          <p:cNvSpPr/>
          <p:nvPr/>
        </p:nvSpPr>
        <p:spPr>
          <a:xfrm>
            <a:off x="8316675" y="0"/>
            <a:ext cx="827313" cy="5143493"/>
          </a:xfrm>
          <a:custGeom>
            <a:rect b="b" l="l" r="r" t="t"/>
            <a:pathLst>
              <a:path extrusionOk="0" h="6365" w="49355">
                <a:moveTo>
                  <a:pt x="1" y="1"/>
                </a:moveTo>
                <a:lnTo>
                  <a:pt x="1" y="6365"/>
                </a:lnTo>
                <a:lnTo>
                  <a:pt x="49355" y="6365"/>
                </a:lnTo>
                <a:lnTo>
                  <a:pt x="4935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23"/>
          <p:cNvSpPr txBox="1"/>
          <p:nvPr>
            <p:ph type="title"/>
          </p:nvPr>
        </p:nvSpPr>
        <p:spPr>
          <a:xfrm>
            <a:off x="0" y="484850"/>
            <a:ext cx="7183500" cy="682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8229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112491" y="3887405"/>
            <a:ext cx="1879524" cy="1977301"/>
          </a:xfrm>
          <a:custGeom>
            <a:rect b="b" l="l" r="r" t="t"/>
            <a:pathLst>
              <a:path extrusionOk="0" h="5740" w="5456">
                <a:moveTo>
                  <a:pt x="2728" y="1"/>
                </a:moveTo>
                <a:lnTo>
                  <a:pt x="2283" y="1503"/>
                </a:lnTo>
                <a:lnTo>
                  <a:pt x="1039" y="549"/>
                </a:lnTo>
                <a:lnTo>
                  <a:pt x="1567" y="2025"/>
                </a:lnTo>
                <a:lnTo>
                  <a:pt x="0" y="1980"/>
                </a:lnTo>
                <a:lnTo>
                  <a:pt x="1290" y="2870"/>
                </a:lnTo>
                <a:lnTo>
                  <a:pt x="0" y="3760"/>
                </a:lnTo>
                <a:lnTo>
                  <a:pt x="1567" y="3715"/>
                </a:lnTo>
                <a:lnTo>
                  <a:pt x="1039" y="5191"/>
                </a:lnTo>
                <a:lnTo>
                  <a:pt x="2283" y="4237"/>
                </a:lnTo>
                <a:lnTo>
                  <a:pt x="2728" y="5739"/>
                </a:lnTo>
                <a:lnTo>
                  <a:pt x="3173" y="4237"/>
                </a:lnTo>
                <a:lnTo>
                  <a:pt x="4411" y="5191"/>
                </a:lnTo>
                <a:lnTo>
                  <a:pt x="4411" y="5191"/>
                </a:lnTo>
                <a:lnTo>
                  <a:pt x="3889" y="3715"/>
                </a:lnTo>
                <a:lnTo>
                  <a:pt x="5455" y="3760"/>
                </a:lnTo>
                <a:lnTo>
                  <a:pt x="4159" y="2870"/>
                </a:lnTo>
                <a:lnTo>
                  <a:pt x="5455" y="1980"/>
                </a:lnTo>
                <a:lnTo>
                  <a:pt x="3889" y="2025"/>
                </a:lnTo>
                <a:lnTo>
                  <a:pt x="3889" y="2025"/>
                </a:lnTo>
                <a:lnTo>
                  <a:pt x="4411" y="549"/>
                </a:lnTo>
                <a:lnTo>
                  <a:pt x="3173" y="1503"/>
                </a:lnTo>
                <a:lnTo>
                  <a:pt x="272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2" name="Google Shape;272;p24"/>
          <p:cNvGrpSpPr/>
          <p:nvPr/>
        </p:nvGrpSpPr>
        <p:grpSpPr>
          <a:xfrm rot="-5400000">
            <a:off x="-306709" y="282465"/>
            <a:ext cx="1679731" cy="1679660"/>
            <a:chOff x="540475" y="1135025"/>
            <a:chExt cx="728607" cy="728545"/>
          </a:xfrm>
        </p:grpSpPr>
        <p:sp>
          <p:nvSpPr>
            <p:cNvPr id="273" name="Google Shape;273;p24"/>
            <p:cNvSpPr/>
            <p:nvPr/>
          </p:nvSpPr>
          <p:spPr>
            <a:xfrm>
              <a:off x="540475" y="1332643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540475" y="1416157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540475" y="149929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540475" y="158274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540475" y="166588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540475" y="174933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540475" y="1832852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571128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65464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73815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82123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90474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98782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107133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1154850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123792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9" name="Google Shape;289;p24"/>
          <p:cNvSpPr/>
          <p:nvPr/>
        </p:nvSpPr>
        <p:spPr>
          <a:xfrm>
            <a:off x="8316675" y="0"/>
            <a:ext cx="827313" cy="5143493"/>
          </a:xfrm>
          <a:custGeom>
            <a:rect b="b" l="l" r="r" t="t"/>
            <a:pathLst>
              <a:path extrusionOk="0" h="6365" w="49355">
                <a:moveTo>
                  <a:pt x="1" y="1"/>
                </a:moveTo>
                <a:lnTo>
                  <a:pt x="1" y="6365"/>
                </a:lnTo>
                <a:lnTo>
                  <a:pt x="49355" y="6365"/>
                </a:lnTo>
                <a:lnTo>
                  <a:pt x="4935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4"/>
          <p:cNvSpPr/>
          <p:nvPr/>
        </p:nvSpPr>
        <p:spPr>
          <a:xfrm>
            <a:off x="7093050" y="4669110"/>
            <a:ext cx="1041403" cy="948773"/>
          </a:xfrm>
          <a:custGeom>
            <a:rect b="b" l="l" r="r" t="t"/>
            <a:pathLst>
              <a:path extrusionOk="0" h="18201" w="19978">
                <a:moveTo>
                  <a:pt x="9989" y="0"/>
                </a:moveTo>
                <a:cubicBezTo>
                  <a:pt x="7660" y="0"/>
                  <a:pt x="5330" y="888"/>
                  <a:pt x="3554" y="2665"/>
                </a:cubicBezTo>
                <a:cubicBezTo>
                  <a:pt x="1" y="6218"/>
                  <a:pt x="1" y="11983"/>
                  <a:pt x="3554" y="15535"/>
                </a:cubicBezTo>
                <a:cubicBezTo>
                  <a:pt x="5330" y="17312"/>
                  <a:pt x="7660" y="18200"/>
                  <a:pt x="9989" y="18200"/>
                </a:cubicBezTo>
                <a:cubicBezTo>
                  <a:pt x="12318" y="18200"/>
                  <a:pt x="14648" y="17312"/>
                  <a:pt x="16424" y="15535"/>
                </a:cubicBezTo>
                <a:cubicBezTo>
                  <a:pt x="19977" y="11983"/>
                  <a:pt x="19977" y="6218"/>
                  <a:pt x="16424" y="2665"/>
                </a:cubicBezTo>
                <a:cubicBezTo>
                  <a:pt x="14648" y="888"/>
                  <a:pt x="12318" y="0"/>
                  <a:pt x="99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1" name="Google Shape;291;p24"/>
          <p:cNvGrpSpPr/>
          <p:nvPr/>
        </p:nvGrpSpPr>
        <p:grpSpPr>
          <a:xfrm rot="5400264">
            <a:off x="8595093" y="3510006"/>
            <a:ext cx="948792" cy="948784"/>
            <a:chOff x="540475" y="1135025"/>
            <a:chExt cx="728607" cy="728545"/>
          </a:xfrm>
        </p:grpSpPr>
        <p:sp>
          <p:nvSpPr>
            <p:cNvPr id="292" name="Google Shape;292;p24"/>
            <p:cNvSpPr/>
            <p:nvPr/>
          </p:nvSpPr>
          <p:spPr>
            <a:xfrm>
              <a:off x="540475" y="1332643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540475" y="1416157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540475" y="149929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540475" y="158274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540475" y="1665886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540475" y="1749338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540475" y="1832852"/>
              <a:ext cx="728607" cy="63"/>
            </a:xfrm>
            <a:custGeom>
              <a:rect b="b" l="l" r="r" t="t"/>
              <a:pathLst>
                <a:path extrusionOk="0" fill="none" h="1" w="11647">
                  <a:moveTo>
                    <a:pt x="11646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571128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65464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73815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82123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0474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87822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107133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1154850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0" y="0"/>
                  </a:moveTo>
                  <a:lnTo>
                    <a:pt x="0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237926" y="1135025"/>
              <a:ext cx="63" cy="728545"/>
            </a:xfrm>
            <a:custGeom>
              <a:rect b="b" l="l" r="r" t="t"/>
              <a:pathLst>
                <a:path extrusionOk="0" fill="none" h="11646" w="1">
                  <a:moveTo>
                    <a:pt x="1" y="0"/>
                  </a:moveTo>
                  <a:lnTo>
                    <a:pt x="1" y="11646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8" name="Google Shape;308;p24"/>
          <p:cNvSpPr txBox="1"/>
          <p:nvPr>
            <p:ph hasCustomPrompt="1" type="title"/>
          </p:nvPr>
        </p:nvSpPr>
        <p:spPr>
          <a:xfrm>
            <a:off x="1467963" y="1269982"/>
            <a:ext cx="6207900" cy="125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b="1" i="1"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24"/>
          <p:cNvSpPr txBox="1"/>
          <p:nvPr>
            <p:ph idx="1" type="subTitle"/>
          </p:nvPr>
        </p:nvSpPr>
        <p:spPr>
          <a:xfrm flipH="1">
            <a:off x="3108063" y="2957435"/>
            <a:ext cx="2927700" cy="6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10" name="Google Shape;310;p24"/>
          <p:cNvSpPr/>
          <p:nvPr/>
        </p:nvSpPr>
        <p:spPr>
          <a:xfrm>
            <a:off x="-631826" y="1997450"/>
            <a:ext cx="1263673" cy="1148598"/>
          </a:xfrm>
          <a:custGeom>
            <a:rect b="b" l="l" r="r" t="t"/>
            <a:pathLst>
              <a:path extrusionOk="0" h="1677" w="1845">
                <a:moveTo>
                  <a:pt x="913" y="0"/>
                </a:moveTo>
                <a:cubicBezTo>
                  <a:pt x="534" y="0"/>
                  <a:pt x="192" y="264"/>
                  <a:pt x="103" y="649"/>
                </a:cubicBezTo>
                <a:cubicBezTo>
                  <a:pt x="0" y="1101"/>
                  <a:pt x="284" y="1552"/>
                  <a:pt x="735" y="1655"/>
                </a:cubicBezTo>
                <a:cubicBezTo>
                  <a:pt x="799" y="1670"/>
                  <a:pt x="863" y="1677"/>
                  <a:pt x="925" y="1677"/>
                </a:cubicBezTo>
                <a:cubicBezTo>
                  <a:pt x="1307" y="1677"/>
                  <a:pt x="1653" y="1418"/>
                  <a:pt x="1741" y="1030"/>
                </a:cubicBezTo>
                <a:cubicBezTo>
                  <a:pt x="1844" y="578"/>
                  <a:pt x="1561" y="127"/>
                  <a:pt x="1109" y="24"/>
                </a:cubicBezTo>
                <a:cubicBezTo>
                  <a:pt x="1044" y="8"/>
                  <a:pt x="978" y="0"/>
                  <a:pt x="9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4"/>
          <p:cNvSpPr/>
          <p:nvPr/>
        </p:nvSpPr>
        <p:spPr>
          <a:xfrm>
            <a:off x="7871238" y="169825"/>
            <a:ext cx="890882" cy="936737"/>
          </a:xfrm>
          <a:custGeom>
            <a:rect b="b" l="l" r="r" t="t"/>
            <a:pathLst>
              <a:path extrusionOk="0" h="17405" w="16553">
                <a:moveTo>
                  <a:pt x="8273" y="1"/>
                </a:moveTo>
                <a:lnTo>
                  <a:pt x="6932" y="4566"/>
                </a:lnTo>
                <a:lnTo>
                  <a:pt x="3160" y="1664"/>
                </a:lnTo>
                <a:lnTo>
                  <a:pt x="4759" y="6146"/>
                </a:lnTo>
                <a:lnTo>
                  <a:pt x="0" y="6017"/>
                </a:lnTo>
                <a:lnTo>
                  <a:pt x="3927" y="8706"/>
                </a:lnTo>
                <a:lnTo>
                  <a:pt x="0" y="11388"/>
                </a:lnTo>
                <a:lnTo>
                  <a:pt x="4759" y="11259"/>
                </a:lnTo>
                <a:lnTo>
                  <a:pt x="3160" y="15741"/>
                </a:lnTo>
                <a:lnTo>
                  <a:pt x="3160" y="15741"/>
                </a:lnTo>
                <a:lnTo>
                  <a:pt x="6932" y="12839"/>
                </a:lnTo>
                <a:lnTo>
                  <a:pt x="8273" y="17404"/>
                </a:lnTo>
                <a:lnTo>
                  <a:pt x="9621" y="12839"/>
                </a:lnTo>
                <a:lnTo>
                  <a:pt x="13393" y="15741"/>
                </a:lnTo>
                <a:lnTo>
                  <a:pt x="11794" y="11259"/>
                </a:lnTo>
                <a:lnTo>
                  <a:pt x="16553" y="11388"/>
                </a:lnTo>
                <a:lnTo>
                  <a:pt x="12626" y="8706"/>
                </a:lnTo>
                <a:lnTo>
                  <a:pt x="16553" y="6017"/>
                </a:lnTo>
                <a:lnTo>
                  <a:pt x="11794" y="6146"/>
                </a:lnTo>
                <a:lnTo>
                  <a:pt x="11794" y="6146"/>
                </a:lnTo>
                <a:lnTo>
                  <a:pt x="13393" y="1664"/>
                </a:lnTo>
                <a:lnTo>
                  <a:pt x="9621" y="4566"/>
                </a:lnTo>
                <a:lnTo>
                  <a:pt x="827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4"/>
          <p:cNvSpPr/>
          <p:nvPr/>
        </p:nvSpPr>
        <p:spPr>
          <a:xfrm rot="5400000">
            <a:off x="-387284" y="3894924"/>
            <a:ext cx="1679705" cy="185450"/>
          </a:xfrm>
          <a:custGeom>
            <a:rect b="b" l="l" r="r" t="t"/>
            <a:pathLst>
              <a:path extrusionOk="0" fill="none" h="1710" w="15489">
                <a:moveTo>
                  <a:pt x="1" y="1709"/>
                </a:moveTo>
                <a:lnTo>
                  <a:pt x="1722" y="33"/>
                </a:lnTo>
                <a:lnTo>
                  <a:pt x="3437" y="1703"/>
                </a:lnTo>
                <a:lnTo>
                  <a:pt x="3444" y="1709"/>
                </a:lnTo>
                <a:lnTo>
                  <a:pt x="5159" y="39"/>
                </a:lnTo>
                <a:lnTo>
                  <a:pt x="6874" y="1709"/>
                </a:lnTo>
                <a:lnTo>
                  <a:pt x="8596" y="33"/>
                </a:lnTo>
                <a:lnTo>
                  <a:pt x="10318" y="1709"/>
                </a:lnTo>
                <a:lnTo>
                  <a:pt x="12039" y="33"/>
                </a:lnTo>
                <a:lnTo>
                  <a:pt x="13754" y="1703"/>
                </a:lnTo>
                <a:lnTo>
                  <a:pt x="13761" y="1709"/>
                </a:lnTo>
                <a:lnTo>
                  <a:pt x="15489" y="26"/>
                </a:lnTo>
                <a:lnTo>
                  <a:pt x="15476" y="7"/>
                </a:lnTo>
                <a:lnTo>
                  <a:pt x="13761" y="1684"/>
                </a:lnTo>
                <a:lnTo>
                  <a:pt x="12039" y="1"/>
                </a:lnTo>
                <a:lnTo>
                  <a:pt x="10318" y="1684"/>
                </a:lnTo>
                <a:lnTo>
                  <a:pt x="8596" y="1"/>
                </a:lnTo>
                <a:lnTo>
                  <a:pt x="6874" y="1684"/>
                </a:lnTo>
                <a:lnTo>
                  <a:pt x="5159" y="14"/>
                </a:lnTo>
                <a:lnTo>
                  <a:pt x="5159" y="7"/>
                </a:lnTo>
                <a:lnTo>
                  <a:pt x="3444" y="1684"/>
                </a:lnTo>
                <a:lnTo>
                  <a:pt x="1722" y="1"/>
                </a:lnTo>
                <a:lnTo>
                  <a:pt x="1" y="1684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3" name="Google Shape;313;p24"/>
          <p:cNvGrpSpPr/>
          <p:nvPr/>
        </p:nvGrpSpPr>
        <p:grpSpPr>
          <a:xfrm rot="10800000">
            <a:off x="561524" y="539512"/>
            <a:ext cx="906443" cy="432887"/>
            <a:chOff x="4097650" y="1911050"/>
            <a:chExt cx="272475" cy="130125"/>
          </a:xfrm>
        </p:grpSpPr>
        <p:sp>
          <p:nvSpPr>
            <p:cNvPr id="314" name="Google Shape;314;p24"/>
            <p:cNvSpPr/>
            <p:nvPr/>
          </p:nvSpPr>
          <p:spPr>
            <a:xfrm>
              <a:off x="4097650" y="1911050"/>
              <a:ext cx="272475" cy="130125"/>
            </a:xfrm>
            <a:custGeom>
              <a:rect b="b" l="l" r="r" t="t"/>
              <a:pathLst>
                <a:path extrusionOk="0" h="5205" w="10899">
                  <a:moveTo>
                    <a:pt x="1600" y="0"/>
                  </a:moveTo>
                  <a:cubicBezTo>
                    <a:pt x="658" y="0"/>
                    <a:pt x="1" y="961"/>
                    <a:pt x="362" y="1825"/>
                  </a:cubicBezTo>
                  <a:cubicBezTo>
                    <a:pt x="1194" y="3811"/>
                    <a:pt x="3160" y="5204"/>
                    <a:pt x="5449" y="5204"/>
                  </a:cubicBezTo>
                  <a:cubicBezTo>
                    <a:pt x="7739" y="5204"/>
                    <a:pt x="9705" y="3811"/>
                    <a:pt x="10537" y="1825"/>
                  </a:cubicBezTo>
                  <a:cubicBezTo>
                    <a:pt x="10898" y="955"/>
                    <a:pt x="10240" y="0"/>
                    <a:pt x="9299" y="0"/>
                  </a:cubicBezTo>
                  <a:cubicBezTo>
                    <a:pt x="8757" y="0"/>
                    <a:pt x="8287" y="336"/>
                    <a:pt x="8067" y="832"/>
                  </a:cubicBezTo>
                  <a:cubicBezTo>
                    <a:pt x="7629" y="1838"/>
                    <a:pt x="6623" y="2547"/>
                    <a:pt x="5449" y="2547"/>
                  </a:cubicBezTo>
                  <a:cubicBezTo>
                    <a:pt x="4276" y="2547"/>
                    <a:pt x="3270" y="1838"/>
                    <a:pt x="2831" y="832"/>
                  </a:cubicBezTo>
                  <a:cubicBezTo>
                    <a:pt x="2612" y="336"/>
                    <a:pt x="2142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4296100" y="1911200"/>
              <a:ext cx="66925" cy="66925"/>
            </a:xfrm>
            <a:custGeom>
              <a:rect b="b" l="l" r="r" t="t"/>
              <a:pathLst>
                <a:path extrusionOk="0" fill="none" h="2677" w="2677">
                  <a:moveTo>
                    <a:pt x="2676" y="1336"/>
                  </a:moveTo>
                  <a:cubicBezTo>
                    <a:pt x="2676" y="2077"/>
                    <a:pt x="2077" y="2677"/>
                    <a:pt x="1335" y="2677"/>
                  </a:cubicBezTo>
                  <a:cubicBezTo>
                    <a:pt x="600" y="2677"/>
                    <a:pt x="0" y="2077"/>
                    <a:pt x="0" y="1336"/>
                  </a:cubicBezTo>
                  <a:cubicBezTo>
                    <a:pt x="0" y="601"/>
                    <a:pt x="600" y="1"/>
                    <a:pt x="1335" y="1"/>
                  </a:cubicBezTo>
                  <a:cubicBezTo>
                    <a:pt x="2077" y="1"/>
                    <a:pt x="2676" y="601"/>
                    <a:pt x="2676" y="1336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4103450" y="1911200"/>
              <a:ext cx="66925" cy="66925"/>
            </a:xfrm>
            <a:custGeom>
              <a:rect b="b" l="l" r="r" t="t"/>
              <a:pathLst>
                <a:path extrusionOk="0" fill="none" h="2677" w="2677">
                  <a:moveTo>
                    <a:pt x="2677" y="1336"/>
                  </a:moveTo>
                  <a:cubicBezTo>
                    <a:pt x="2677" y="2077"/>
                    <a:pt x="2077" y="2677"/>
                    <a:pt x="1342" y="2677"/>
                  </a:cubicBezTo>
                  <a:cubicBezTo>
                    <a:pt x="601" y="2677"/>
                    <a:pt x="1" y="2077"/>
                    <a:pt x="1" y="1336"/>
                  </a:cubicBezTo>
                  <a:cubicBezTo>
                    <a:pt x="1" y="601"/>
                    <a:pt x="601" y="1"/>
                    <a:pt x="1342" y="1"/>
                  </a:cubicBezTo>
                  <a:cubicBezTo>
                    <a:pt x="2077" y="1"/>
                    <a:pt x="2677" y="601"/>
                    <a:pt x="2677" y="1336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7" name="Google Shape;317;p24"/>
          <p:cNvGrpSpPr/>
          <p:nvPr/>
        </p:nvGrpSpPr>
        <p:grpSpPr>
          <a:xfrm rot="5400000">
            <a:off x="7639845" y="19621"/>
            <a:ext cx="75647" cy="932054"/>
            <a:chOff x="2969818" y="1135016"/>
            <a:chExt cx="39161" cy="482505"/>
          </a:xfrm>
        </p:grpSpPr>
        <p:sp>
          <p:nvSpPr>
            <p:cNvPr id="318" name="Google Shape;318;p24"/>
            <p:cNvSpPr/>
            <p:nvPr/>
          </p:nvSpPr>
          <p:spPr>
            <a:xfrm>
              <a:off x="2969818" y="1135016"/>
              <a:ext cx="39161" cy="39224"/>
            </a:xfrm>
            <a:custGeom>
              <a:rect b="b" l="l" r="r" t="t"/>
              <a:pathLst>
                <a:path extrusionOk="0" h="627" w="626">
                  <a:moveTo>
                    <a:pt x="310" y="1"/>
                  </a:moveTo>
                  <a:cubicBezTo>
                    <a:pt x="135" y="1"/>
                    <a:pt x="0" y="143"/>
                    <a:pt x="0" y="317"/>
                  </a:cubicBezTo>
                  <a:cubicBezTo>
                    <a:pt x="0" y="491"/>
                    <a:pt x="135" y="626"/>
                    <a:pt x="310" y="626"/>
                  </a:cubicBezTo>
                  <a:cubicBezTo>
                    <a:pt x="484" y="626"/>
                    <a:pt x="625" y="491"/>
                    <a:pt x="625" y="317"/>
                  </a:cubicBezTo>
                  <a:cubicBezTo>
                    <a:pt x="625" y="143"/>
                    <a:pt x="48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2969818" y="1245993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42"/>
                    <a:pt x="0" y="316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6"/>
                  </a:cubicBezTo>
                  <a:cubicBezTo>
                    <a:pt x="625" y="142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4"/>
            <p:cNvSpPr/>
            <p:nvPr/>
          </p:nvSpPr>
          <p:spPr>
            <a:xfrm>
              <a:off x="2969818" y="1356907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36"/>
                    <a:pt x="0" y="310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0"/>
                  </a:cubicBezTo>
                  <a:cubicBezTo>
                    <a:pt x="625" y="136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4"/>
            <p:cNvSpPr/>
            <p:nvPr/>
          </p:nvSpPr>
          <p:spPr>
            <a:xfrm>
              <a:off x="2969818" y="1467821"/>
              <a:ext cx="39161" cy="39224"/>
            </a:xfrm>
            <a:custGeom>
              <a:rect b="b" l="l" r="r" t="t"/>
              <a:pathLst>
                <a:path extrusionOk="0" h="627" w="626">
                  <a:moveTo>
                    <a:pt x="310" y="1"/>
                  </a:moveTo>
                  <a:cubicBezTo>
                    <a:pt x="135" y="1"/>
                    <a:pt x="0" y="136"/>
                    <a:pt x="0" y="310"/>
                  </a:cubicBezTo>
                  <a:cubicBezTo>
                    <a:pt x="0" y="484"/>
                    <a:pt x="135" y="626"/>
                    <a:pt x="310" y="626"/>
                  </a:cubicBezTo>
                  <a:cubicBezTo>
                    <a:pt x="484" y="626"/>
                    <a:pt x="625" y="484"/>
                    <a:pt x="625" y="310"/>
                  </a:cubicBezTo>
                  <a:cubicBezTo>
                    <a:pt x="625" y="136"/>
                    <a:pt x="48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2969818" y="1578360"/>
              <a:ext cx="39161" cy="39161"/>
            </a:xfrm>
            <a:custGeom>
              <a:rect b="b" l="l" r="r" t="t"/>
              <a:pathLst>
                <a:path extrusionOk="0" h="626" w="626">
                  <a:moveTo>
                    <a:pt x="310" y="0"/>
                  </a:moveTo>
                  <a:cubicBezTo>
                    <a:pt x="135" y="0"/>
                    <a:pt x="0" y="142"/>
                    <a:pt x="0" y="316"/>
                  </a:cubicBezTo>
                  <a:cubicBezTo>
                    <a:pt x="0" y="490"/>
                    <a:pt x="135" y="626"/>
                    <a:pt x="310" y="626"/>
                  </a:cubicBezTo>
                  <a:cubicBezTo>
                    <a:pt x="484" y="626"/>
                    <a:pt x="625" y="490"/>
                    <a:pt x="625" y="316"/>
                  </a:cubicBezTo>
                  <a:cubicBezTo>
                    <a:pt x="625" y="142"/>
                    <a:pt x="484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3" name="Google Shape;323;p24"/>
          <p:cNvGrpSpPr/>
          <p:nvPr/>
        </p:nvGrpSpPr>
        <p:grpSpPr>
          <a:xfrm>
            <a:off x="7863447" y="4021738"/>
            <a:ext cx="906470" cy="432900"/>
            <a:chOff x="4097650" y="1911050"/>
            <a:chExt cx="272475" cy="130125"/>
          </a:xfrm>
        </p:grpSpPr>
        <p:sp>
          <p:nvSpPr>
            <p:cNvPr id="324" name="Google Shape;324;p24"/>
            <p:cNvSpPr/>
            <p:nvPr/>
          </p:nvSpPr>
          <p:spPr>
            <a:xfrm>
              <a:off x="4097650" y="1911050"/>
              <a:ext cx="272475" cy="130125"/>
            </a:xfrm>
            <a:custGeom>
              <a:rect b="b" l="l" r="r" t="t"/>
              <a:pathLst>
                <a:path extrusionOk="0" h="5205" w="10899">
                  <a:moveTo>
                    <a:pt x="1600" y="0"/>
                  </a:moveTo>
                  <a:cubicBezTo>
                    <a:pt x="658" y="0"/>
                    <a:pt x="1" y="961"/>
                    <a:pt x="362" y="1825"/>
                  </a:cubicBezTo>
                  <a:cubicBezTo>
                    <a:pt x="1194" y="3811"/>
                    <a:pt x="3160" y="5204"/>
                    <a:pt x="5449" y="5204"/>
                  </a:cubicBezTo>
                  <a:cubicBezTo>
                    <a:pt x="7739" y="5204"/>
                    <a:pt x="9705" y="3811"/>
                    <a:pt x="10537" y="1825"/>
                  </a:cubicBezTo>
                  <a:cubicBezTo>
                    <a:pt x="10898" y="955"/>
                    <a:pt x="10240" y="0"/>
                    <a:pt x="9299" y="0"/>
                  </a:cubicBezTo>
                  <a:cubicBezTo>
                    <a:pt x="8757" y="0"/>
                    <a:pt x="8287" y="336"/>
                    <a:pt x="8067" y="832"/>
                  </a:cubicBezTo>
                  <a:cubicBezTo>
                    <a:pt x="7629" y="1838"/>
                    <a:pt x="6623" y="2547"/>
                    <a:pt x="5449" y="2547"/>
                  </a:cubicBezTo>
                  <a:cubicBezTo>
                    <a:pt x="4276" y="2547"/>
                    <a:pt x="3270" y="1838"/>
                    <a:pt x="2831" y="832"/>
                  </a:cubicBezTo>
                  <a:cubicBezTo>
                    <a:pt x="2612" y="336"/>
                    <a:pt x="2142" y="0"/>
                    <a:pt x="1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4296100" y="1911200"/>
              <a:ext cx="66925" cy="66925"/>
            </a:xfrm>
            <a:custGeom>
              <a:rect b="b" l="l" r="r" t="t"/>
              <a:pathLst>
                <a:path extrusionOk="0" fill="none" h="2677" w="2677">
                  <a:moveTo>
                    <a:pt x="2676" y="1336"/>
                  </a:moveTo>
                  <a:cubicBezTo>
                    <a:pt x="2676" y="2077"/>
                    <a:pt x="2077" y="2677"/>
                    <a:pt x="1335" y="2677"/>
                  </a:cubicBezTo>
                  <a:cubicBezTo>
                    <a:pt x="600" y="2677"/>
                    <a:pt x="0" y="2077"/>
                    <a:pt x="0" y="1336"/>
                  </a:cubicBezTo>
                  <a:cubicBezTo>
                    <a:pt x="0" y="601"/>
                    <a:pt x="600" y="1"/>
                    <a:pt x="1335" y="1"/>
                  </a:cubicBezTo>
                  <a:cubicBezTo>
                    <a:pt x="2077" y="1"/>
                    <a:pt x="2676" y="601"/>
                    <a:pt x="2676" y="1336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4103450" y="1911200"/>
              <a:ext cx="66925" cy="66925"/>
            </a:xfrm>
            <a:custGeom>
              <a:rect b="b" l="l" r="r" t="t"/>
              <a:pathLst>
                <a:path extrusionOk="0" fill="none" h="2677" w="2677">
                  <a:moveTo>
                    <a:pt x="2677" y="1336"/>
                  </a:moveTo>
                  <a:cubicBezTo>
                    <a:pt x="2677" y="2077"/>
                    <a:pt x="2077" y="2677"/>
                    <a:pt x="1342" y="2677"/>
                  </a:cubicBezTo>
                  <a:cubicBezTo>
                    <a:pt x="601" y="2677"/>
                    <a:pt x="1" y="2077"/>
                    <a:pt x="1" y="1336"/>
                  </a:cubicBezTo>
                  <a:cubicBezTo>
                    <a:pt x="1" y="601"/>
                    <a:pt x="601" y="1"/>
                    <a:pt x="1342" y="1"/>
                  </a:cubicBezTo>
                  <a:cubicBezTo>
                    <a:pt x="2077" y="1"/>
                    <a:pt x="2677" y="601"/>
                    <a:pt x="2677" y="1336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20_1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9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b="1" sz="28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b="1" sz="28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b="1" sz="28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b="1" sz="28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b="1" sz="28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b="1" sz="28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b="1" sz="28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b="1" sz="28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>
    <mc:Choice Requires="p14">
      <p:transition spd="slow" p14:dur="9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"/>
          <p:cNvSpPr txBox="1"/>
          <p:nvPr>
            <p:ph type="title"/>
          </p:nvPr>
        </p:nvSpPr>
        <p:spPr>
          <a:xfrm>
            <a:off x="779675" y="1645625"/>
            <a:ext cx="5714100" cy="222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000"/>
              <a:t>Indie a Srí Lanka</a:t>
            </a:r>
            <a:endParaRPr b="1" sz="4000">
              <a:latin typeface="Crete Round"/>
              <a:ea typeface="Crete Round"/>
              <a:cs typeface="Crete Round"/>
              <a:sym typeface="Crete Round"/>
            </a:endParaRPr>
          </a:p>
        </p:txBody>
      </p:sp>
      <p:sp>
        <p:nvSpPr>
          <p:cNvPr id="335" name="Google Shape;335;p27"/>
          <p:cNvSpPr txBox="1"/>
          <p:nvPr>
            <p:ph idx="4294967295" type="subTitle"/>
          </p:nvPr>
        </p:nvSpPr>
        <p:spPr>
          <a:xfrm>
            <a:off x="1644450" y="3731350"/>
            <a:ext cx="5717100" cy="4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Soňa Kotuliaková, 7.AV</a:t>
            </a:r>
            <a:endParaRPr/>
          </a:p>
        </p:txBody>
      </p:sp>
      <p:cxnSp>
        <p:nvCxnSpPr>
          <p:cNvPr id="336" name="Google Shape;336;p27"/>
          <p:cNvCxnSpPr/>
          <p:nvPr/>
        </p:nvCxnSpPr>
        <p:spPr>
          <a:xfrm>
            <a:off x="1734600" y="3549729"/>
            <a:ext cx="2919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37" name="Google Shape;337;p27"/>
          <p:cNvGrpSpPr/>
          <p:nvPr/>
        </p:nvGrpSpPr>
        <p:grpSpPr>
          <a:xfrm>
            <a:off x="7206701" y="4173195"/>
            <a:ext cx="1937299" cy="1970387"/>
            <a:chOff x="5002489" y="1787724"/>
            <a:chExt cx="795377" cy="795377"/>
          </a:xfrm>
        </p:grpSpPr>
        <p:sp>
          <p:nvSpPr>
            <p:cNvPr id="338" name="Google Shape;338;p27"/>
            <p:cNvSpPr/>
            <p:nvPr/>
          </p:nvSpPr>
          <p:spPr>
            <a:xfrm>
              <a:off x="5002489" y="1821391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7"/>
            <p:cNvSpPr/>
            <p:nvPr/>
          </p:nvSpPr>
          <p:spPr>
            <a:xfrm>
              <a:off x="5002489" y="1912461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5002489" y="2003479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7"/>
            <p:cNvSpPr/>
            <p:nvPr/>
          </p:nvSpPr>
          <p:spPr>
            <a:xfrm>
              <a:off x="5002489" y="2094497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7"/>
            <p:cNvSpPr/>
            <p:nvPr/>
          </p:nvSpPr>
          <p:spPr>
            <a:xfrm>
              <a:off x="5002489" y="2185567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5002489" y="2276586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5002489" y="2367604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5002489" y="2458312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5002489" y="2549382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5036155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5127225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5218243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5309313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5400331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5491350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5582420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5673076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5764146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6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Památky</a:t>
            </a:r>
            <a:endParaRPr/>
          </a:p>
        </p:txBody>
      </p:sp>
      <p:sp>
        <p:nvSpPr>
          <p:cNvPr id="432" name="Google Shape;432;p36"/>
          <p:cNvSpPr txBox="1"/>
          <p:nvPr>
            <p:ph idx="1" type="body"/>
          </p:nvPr>
        </p:nvSpPr>
        <p:spPr>
          <a:xfrm>
            <a:off x="720000" y="1325375"/>
            <a:ext cx="77040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43 památek na seznamu UNESCO: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Taj Mahal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Červená pevnost v Dillí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Nádraží čhatrapatiho Šivádžího v Bombaji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město Pattadakal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pevnost Ágra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archeologické naleziště Champaner-Pavagadh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mnoho národních parků</a:t>
            </a:r>
            <a:endParaRPr sz="1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062" y="1113000"/>
            <a:ext cx="9206127" cy="402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0" y="0"/>
            <a:ext cx="914198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450" y="2127050"/>
            <a:ext cx="5386550" cy="30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490624" cy="308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9"/>
          <p:cNvSpPr txBox="1"/>
          <p:nvPr>
            <p:ph type="ctrTitle"/>
          </p:nvPr>
        </p:nvSpPr>
        <p:spPr>
          <a:xfrm>
            <a:off x="1644450" y="699550"/>
            <a:ext cx="5717100" cy="268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/>
              <a:t>Srí Lanka</a:t>
            </a:r>
            <a:endParaRPr b="1" i="0" sz="4000">
              <a:latin typeface="Crete Round"/>
              <a:ea typeface="Crete Round"/>
              <a:cs typeface="Crete Round"/>
              <a:sym typeface="Crete Round"/>
            </a:endParaRPr>
          </a:p>
        </p:txBody>
      </p:sp>
      <p:cxnSp>
        <p:nvCxnSpPr>
          <p:cNvPr id="451" name="Google Shape;451;p39"/>
          <p:cNvCxnSpPr/>
          <p:nvPr/>
        </p:nvCxnSpPr>
        <p:spPr>
          <a:xfrm>
            <a:off x="1734600" y="3549729"/>
            <a:ext cx="2919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52" name="Google Shape;452;p39"/>
          <p:cNvGrpSpPr/>
          <p:nvPr/>
        </p:nvGrpSpPr>
        <p:grpSpPr>
          <a:xfrm>
            <a:off x="7206701" y="4173195"/>
            <a:ext cx="1937299" cy="1970387"/>
            <a:chOff x="5002489" y="1787724"/>
            <a:chExt cx="795377" cy="795377"/>
          </a:xfrm>
        </p:grpSpPr>
        <p:sp>
          <p:nvSpPr>
            <p:cNvPr id="453" name="Google Shape;453;p39"/>
            <p:cNvSpPr/>
            <p:nvPr/>
          </p:nvSpPr>
          <p:spPr>
            <a:xfrm>
              <a:off x="5002489" y="1821391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9"/>
            <p:cNvSpPr/>
            <p:nvPr/>
          </p:nvSpPr>
          <p:spPr>
            <a:xfrm>
              <a:off x="5002489" y="1912461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5002489" y="2003479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9"/>
            <p:cNvSpPr/>
            <p:nvPr/>
          </p:nvSpPr>
          <p:spPr>
            <a:xfrm>
              <a:off x="5002489" y="2094497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9"/>
            <p:cNvSpPr/>
            <p:nvPr/>
          </p:nvSpPr>
          <p:spPr>
            <a:xfrm>
              <a:off x="5002489" y="2185567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9"/>
            <p:cNvSpPr/>
            <p:nvPr/>
          </p:nvSpPr>
          <p:spPr>
            <a:xfrm>
              <a:off x="5002489" y="2276586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5002489" y="2367604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5002489" y="2458312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5002489" y="2549382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5036155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5127225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5218243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5309313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5400331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5491350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5582420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5673076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5764146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0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Základní informace</a:t>
            </a:r>
            <a:endParaRPr/>
          </a:p>
        </p:txBody>
      </p:sp>
      <p:sp>
        <p:nvSpPr>
          <p:cNvPr id="476" name="Google Shape;476;p40"/>
          <p:cNvSpPr txBox="1"/>
          <p:nvPr>
            <p:ph idx="1" type="body"/>
          </p:nvPr>
        </p:nvSpPr>
        <p:spPr>
          <a:xfrm>
            <a:off x="695400" y="1249175"/>
            <a:ext cx="77532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h</a:t>
            </a:r>
            <a:r>
              <a:rPr lang="cs" sz="1500"/>
              <a:t>lavní město: Šrí Džajavardanapura Kotte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počet obyvatel: 22,4 mil.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rozloha: 65 610 km²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jazyk: sinhálština, tamilština + angličtina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měna: srílanská rupie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náboženství: buddhismus (70 %), hinduismus (15 %)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s</a:t>
            </a:r>
            <a:r>
              <a:rPr lang="cs" sz="1500"/>
              <a:t>tátní zřízení: poloprezidentská republika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prezident: Anura Kumara Dissanayake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Commonwealth</a:t>
            </a:r>
            <a:endParaRPr sz="1500"/>
          </a:p>
        </p:txBody>
      </p:sp>
      <p:pic>
        <p:nvPicPr>
          <p:cNvPr id="477" name="Google Shape;4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275" y="1321549"/>
            <a:ext cx="2381227" cy="119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5899" y="2828200"/>
            <a:ext cx="1419351" cy="162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1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Geografie a klima</a:t>
            </a:r>
            <a:endParaRPr/>
          </a:p>
        </p:txBody>
      </p:sp>
      <p:sp>
        <p:nvSpPr>
          <p:cNvPr id="484" name="Google Shape;484;p41"/>
          <p:cNvSpPr txBox="1"/>
          <p:nvPr>
            <p:ph idx="1" type="body"/>
          </p:nvPr>
        </p:nvSpPr>
        <p:spPr>
          <a:xfrm>
            <a:off x="720000" y="1249175"/>
            <a:ext cx="44802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ostrov Cejlon - dříve i název země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od Indie jej odděluje Palkův průliv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Adamův most - řetěz korálových mělčin mezi spojující Indii a Srí Lanku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spíše nížiny, centrální číst hornatá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tropické monzunové klima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tropické cyklony a tornáda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významná města: Colombo, Kotte, Kandy </a:t>
            </a:r>
            <a:endParaRPr sz="1500"/>
          </a:p>
        </p:txBody>
      </p:sp>
      <p:pic>
        <p:nvPicPr>
          <p:cNvPr id="485" name="Google Shape;48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323" y="955538"/>
            <a:ext cx="3311075" cy="366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2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Ekonomika</a:t>
            </a:r>
            <a:endParaRPr/>
          </a:p>
        </p:txBody>
      </p:sp>
      <p:sp>
        <p:nvSpPr>
          <p:cNvPr id="491" name="Google Shape;491;p42"/>
          <p:cNvSpPr txBox="1"/>
          <p:nvPr>
            <p:ph idx="4294967295" type="body"/>
          </p:nvPr>
        </p:nvSpPr>
        <p:spPr>
          <a:xfrm>
            <a:off x="720000" y="1249175"/>
            <a:ext cx="79164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HDP/obyv. (PPP): 13 000 USD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2022 - </a:t>
            </a:r>
            <a:r>
              <a:rPr lang="cs" sz="1500">
                <a:solidFill>
                  <a:srgbClr val="000000"/>
                </a:solidFill>
              </a:rPr>
              <a:t>ekonomická krize, ale ekonomika roste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závislost na příjmech z cestovního ruchu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zemědělství: čaj, kaučuk, cukrová třtina, rýže, kokosové ořechy, skořice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průmysl: textilní, zpracování zemědělských komodit, těžba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nerostné suroviny: vápenec, grafit, minerální písky, drahokamy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splnili MDG snížení extrémní chudoby na polovinu</a:t>
            </a:r>
            <a:endParaRPr sz="1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3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Historie</a:t>
            </a:r>
            <a:endParaRPr/>
          </a:p>
        </p:txBody>
      </p:sp>
      <p:sp>
        <p:nvSpPr>
          <p:cNvPr id="497" name="Google Shape;497;p43"/>
          <p:cNvSpPr txBox="1"/>
          <p:nvPr>
            <p:ph idx="1" type="body"/>
          </p:nvPr>
        </p:nvSpPr>
        <p:spPr>
          <a:xfrm>
            <a:off x="695400" y="1249175"/>
            <a:ext cx="77532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první potvrzené osídlení od 3. stol. př. n. l.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od 2 </a:t>
            </a:r>
            <a:r>
              <a:rPr lang="cs" sz="1500"/>
              <a:t>stol. př. n. l. osídlují ostrov Sinhálci (buddhismus) a Tamilové (hinduismus)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v 16. stol. kolonizace Portugalci, poté Nizozemci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od 18. stol. Britové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1948 vyhlášena nezávislost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od 50. let 20. stol. konflikty mezi Sinhálci a Tamily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1983 - 2009 občanská válka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dodnes stále napětí</a:t>
            </a:r>
            <a:endParaRPr sz="15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4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Kultura a památky</a:t>
            </a:r>
            <a:endParaRPr/>
          </a:p>
        </p:txBody>
      </p:sp>
      <p:sp>
        <p:nvSpPr>
          <p:cNvPr id="503" name="Google Shape;503;p44"/>
          <p:cNvSpPr txBox="1"/>
          <p:nvPr>
            <p:ph idx="1" type="body"/>
          </p:nvPr>
        </p:nvSpPr>
        <p:spPr>
          <a:xfrm>
            <a:off x="720000" y="1401575"/>
            <a:ext cx="77040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velmi nábožensky založená kultura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kuchyně podobná indické + mořské plody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národním sportem volejbal, nejoblíbenějším kriket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Adam’s Peak - putovní místo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9 památek na seznamu UNESCO: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Sigiriya (Lví skála)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město Galle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město Kandy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rezervace Sinharaja</a:t>
            </a:r>
            <a:endParaRPr sz="1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3175" y="0"/>
            <a:ext cx="5630824" cy="374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19086"/>
            <a:ext cx="3513176" cy="570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80"/>
            <a:ext cx="9144000" cy="5486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8"/>
          <p:cNvSpPr txBox="1"/>
          <p:nvPr>
            <p:ph type="title"/>
          </p:nvPr>
        </p:nvSpPr>
        <p:spPr>
          <a:xfrm>
            <a:off x="1179575" y="2465825"/>
            <a:ext cx="4897500" cy="76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Indie</a:t>
            </a:r>
            <a:endParaRPr b="1" i="0" sz="4000">
              <a:latin typeface="Crete Round"/>
              <a:ea typeface="Crete Round"/>
              <a:cs typeface="Crete Round"/>
              <a:sym typeface="Crete Round"/>
            </a:endParaRPr>
          </a:p>
        </p:txBody>
      </p:sp>
      <p:cxnSp>
        <p:nvCxnSpPr>
          <p:cNvPr id="361" name="Google Shape;361;p28"/>
          <p:cNvCxnSpPr/>
          <p:nvPr/>
        </p:nvCxnSpPr>
        <p:spPr>
          <a:xfrm>
            <a:off x="1277400" y="3397329"/>
            <a:ext cx="2919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62" name="Google Shape;362;p28"/>
          <p:cNvGrpSpPr/>
          <p:nvPr/>
        </p:nvGrpSpPr>
        <p:grpSpPr>
          <a:xfrm>
            <a:off x="7206701" y="4173195"/>
            <a:ext cx="1937299" cy="1970387"/>
            <a:chOff x="5002489" y="1787724"/>
            <a:chExt cx="795377" cy="795377"/>
          </a:xfrm>
        </p:grpSpPr>
        <p:sp>
          <p:nvSpPr>
            <p:cNvPr id="363" name="Google Shape;363;p28"/>
            <p:cNvSpPr/>
            <p:nvPr/>
          </p:nvSpPr>
          <p:spPr>
            <a:xfrm>
              <a:off x="5002489" y="1821391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8"/>
            <p:cNvSpPr/>
            <p:nvPr/>
          </p:nvSpPr>
          <p:spPr>
            <a:xfrm>
              <a:off x="5002489" y="1912461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8"/>
            <p:cNvSpPr/>
            <p:nvPr/>
          </p:nvSpPr>
          <p:spPr>
            <a:xfrm>
              <a:off x="5002489" y="2003479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8"/>
            <p:cNvSpPr/>
            <p:nvPr/>
          </p:nvSpPr>
          <p:spPr>
            <a:xfrm>
              <a:off x="5002489" y="2094497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8"/>
            <p:cNvSpPr/>
            <p:nvPr/>
          </p:nvSpPr>
          <p:spPr>
            <a:xfrm>
              <a:off x="5002489" y="2185567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8"/>
            <p:cNvSpPr/>
            <p:nvPr/>
          </p:nvSpPr>
          <p:spPr>
            <a:xfrm>
              <a:off x="5002489" y="2276586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8"/>
            <p:cNvSpPr/>
            <p:nvPr/>
          </p:nvSpPr>
          <p:spPr>
            <a:xfrm>
              <a:off x="5002489" y="2367604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8"/>
            <p:cNvSpPr/>
            <p:nvPr/>
          </p:nvSpPr>
          <p:spPr>
            <a:xfrm>
              <a:off x="5002489" y="2458312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5002489" y="2549382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8"/>
            <p:cNvSpPr/>
            <p:nvPr/>
          </p:nvSpPr>
          <p:spPr>
            <a:xfrm>
              <a:off x="5036155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8"/>
            <p:cNvSpPr/>
            <p:nvPr/>
          </p:nvSpPr>
          <p:spPr>
            <a:xfrm>
              <a:off x="5127225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8"/>
            <p:cNvSpPr/>
            <p:nvPr/>
          </p:nvSpPr>
          <p:spPr>
            <a:xfrm>
              <a:off x="5218243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8"/>
            <p:cNvSpPr/>
            <p:nvPr/>
          </p:nvSpPr>
          <p:spPr>
            <a:xfrm>
              <a:off x="5309313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8"/>
            <p:cNvSpPr/>
            <p:nvPr/>
          </p:nvSpPr>
          <p:spPr>
            <a:xfrm>
              <a:off x="5400331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5491350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5582420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5673076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5764146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925" y="-179450"/>
            <a:ext cx="3578076" cy="26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83125"/>
            <a:ext cx="5933925" cy="35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794100"/>
            <a:ext cx="9144000" cy="6858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7"/>
          <p:cNvSpPr txBox="1"/>
          <p:nvPr>
            <p:ph type="title"/>
          </p:nvPr>
        </p:nvSpPr>
        <p:spPr>
          <a:xfrm>
            <a:off x="1467963" y="1269982"/>
            <a:ext cx="6207900" cy="125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/>
              <a:t>Děkuji za pozornost</a:t>
            </a:r>
            <a:endParaRPr b="1" sz="4000">
              <a:latin typeface="Crete Round"/>
              <a:ea typeface="Crete Round"/>
              <a:cs typeface="Crete Round"/>
              <a:sym typeface="Crete Round"/>
            </a:endParaRPr>
          </a:p>
        </p:txBody>
      </p:sp>
      <p:cxnSp>
        <p:nvCxnSpPr>
          <p:cNvPr id="523" name="Google Shape;523;p47"/>
          <p:cNvCxnSpPr/>
          <p:nvPr/>
        </p:nvCxnSpPr>
        <p:spPr>
          <a:xfrm>
            <a:off x="1734600" y="3549729"/>
            <a:ext cx="2919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24" name="Google Shape;524;p47"/>
          <p:cNvGrpSpPr/>
          <p:nvPr/>
        </p:nvGrpSpPr>
        <p:grpSpPr>
          <a:xfrm>
            <a:off x="7206701" y="4173195"/>
            <a:ext cx="1937299" cy="1970387"/>
            <a:chOff x="5002489" y="1787724"/>
            <a:chExt cx="795377" cy="795377"/>
          </a:xfrm>
        </p:grpSpPr>
        <p:sp>
          <p:nvSpPr>
            <p:cNvPr id="525" name="Google Shape;525;p47"/>
            <p:cNvSpPr/>
            <p:nvPr/>
          </p:nvSpPr>
          <p:spPr>
            <a:xfrm>
              <a:off x="5002489" y="1821391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47"/>
            <p:cNvSpPr/>
            <p:nvPr/>
          </p:nvSpPr>
          <p:spPr>
            <a:xfrm>
              <a:off x="5002489" y="1912461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47"/>
            <p:cNvSpPr/>
            <p:nvPr/>
          </p:nvSpPr>
          <p:spPr>
            <a:xfrm>
              <a:off x="5002489" y="2003479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47"/>
            <p:cNvSpPr/>
            <p:nvPr/>
          </p:nvSpPr>
          <p:spPr>
            <a:xfrm>
              <a:off x="5002489" y="2094497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47"/>
            <p:cNvSpPr/>
            <p:nvPr/>
          </p:nvSpPr>
          <p:spPr>
            <a:xfrm>
              <a:off x="5002489" y="2185567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47"/>
            <p:cNvSpPr/>
            <p:nvPr/>
          </p:nvSpPr>
          <p:spPr>
            <a:xfrm>
              <a:off x="5002489" y="2276586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47"/>
            <p:cNvSpPr/>
            <p:nvPr/>
          </p:nvSpPr>
          <p:spPr>
            <a:xfrm>
              <a:off x="5002489" y="2367604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47"/>
            <p:cNvSpPr/>
            <p:nvPr/>
          </p:nvSpPr>
          <p:spPr>
            <a:xfrm>
              <a:off x="5002489" y="2458312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47"/>
            <p:cNvSpPr/>
            <p:nvPr/>
          </p:nvSpPr>
          <p:spPr>
            <a:xfrm>
              <a:off x="5002489" y="2549382"/>
              <a:ext cx="795377" cy="52"/>
            </a:xfrm>
            <a:custGeom>
              <a:rect b="b" l="l" r="r" t="t"/>
              <a:pathLst>
                <a:path extrusionOk="0" fill="none" h="1" w="15380">
                  <a:moveTo>
                    <a:pt x="15380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47"/>
            <p:cNvSpPr/>
            <p:nvPr/>
          </p:nvSpPr>
          <p:spPr>
            <a:xfrm>
              <a:off x="5036155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47"/>
            <p:cNvSpPr/>
            <p:nvPr/>
          </p:nvSpPr>
          <p:spPr>
            <a:xfrm>
              <a:off x="5127225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47"/>
            <p:cNvSpPr/>
            <p:nvPr/>
          </p:nvSpPr>
          <p:spPr>
            <a:xfrm>
              <a:off x="5218243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47"/>
            <p:cNvSpPr/>
            <p:nvPr/>
          </p:nvSpPr>
          <p:spPr>
            <a:xfrm>
              <a:off x="5309313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47"/>
            <p:cNvSpPr/>
            <p:nvPr/>
          </p:nvSpPr>
          <p:spPr>
            <a:xfrm>
              <a:off x="5400331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47"/>
            <p:cNvSpPr/>
            <p:nvPr/>
          </p:nvSpPr>
          <p:spPr>
            <a:xfrm>
              <a:off x="5491350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47"/>
            <p:cNvSpPr/>
            <p:nvPr/>
          </p:nvSpPr>
          <p:spPr>
            <a:xfrm>
              <a:off x="5582420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47"/>
            <p:cNvSpPr/>
            <p:nvPr/>
          </p:nvSpPr>
          <p:spPr>
            <a:xfrm>
              <a:off x="5673076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1" y="1"/>
                  </a:moveTo>
                  <a:lnTo>
                    <a:pt x="1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47"/>
            <p:cNvSpPr/>
            <p:nvPr/>
          </p:nvSpPr>
          <p:spPr>
            <a:xfrm>
              <a:off x="5764146" y="1787724"/>
              <a:ext cx="52" cy="795377"/>
            </a:xfrm>
            <a:custGeom>
              <a:rect b="b" l="l" r="r" t="t"/>
              <a:pathLst>
                <a:path extrusionOk="0" fill="none" h="15380" w="1">
                  <a:moveTo>
                    <a:pt x="0" y="1"/>
                  </a:moveTo>
                  <a:lnTo>
                    <a:pt x="0" y="15379"/>
                  </a:lnTo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solid"/>
              <a:miter lim="64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3" name="Google Shape;543;p47"/>
          <p:cNvSpPr txBox="1"/>
          <p:nvPr>
            <p:ph idx="1" type="subTitle"/>
          </p:nvPr>
        </p:nvSpPr>
        <p:spPr>
          <a:xfrm flipH="1">
            <a:off x="3108063" y="2728835"/>
            <a:ext cx="2927700" cy="6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Konec :)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9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Základní informace</a:t>
            </a:r>
            <a:endParaRPr/>
          </a:p>
        </p:txBody>
      </p:sp>
      <p:sp>
        <p:nvSpPr>
          <p:cNvPr id="386" name="Google Shape;386;p29"/>
          <p:cNvSpPr txBox="1"/>
          <p:nvPr>
            <p:ph idx="1" type="body"/>
          </p:nvPr>
        </p:nvSpPr>
        <p:spPr>
          <a:xfrm>
            <a:off x="695400" y="1249175"/>
            <a:ext cx="77532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hlavní město: Nové </a:t>
            </a:r>
            <a:r>
              <a:rPr lang="cs" sz="1500"/>
              <a:t>Dillí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počet obyvatel: 1,463 mld. (1. na světě)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rozloha: 3 287 263 </a:t>
            </a:r>
            <a:r>
              <a:rPr lang="cs" sz="1500"/>
              <a:t>km²</a:t>
            </a:r>
            <a:r>
              <a:rPr lang="cs" sz="1500"/>
              <a:t> (7. na světě)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jazyk: hindština a angličtina + bengálština, maráthština, telugština, tamilština,…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měna: indická rupie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náboženství: hinduismus (80 %), islám (15 %) + křesťanství, sikhismus,...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prezidentka: Draupadí Murmu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státní zřízení: federativní parlamentní republika (28 spolkových států)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ans"/>
              <a:buChar char="●"/>
            </a:pPr>
            <a:r>
              <a:rPr lang="cs" sz="1500"/>
              <a:t>Commonwealth, G20</a:t>
            </a:r>
            <a:endParaRPr sz="1500"/>
          </a:p>
        </p:txBody>
      </p:sp>
      <p:pic>
        <p:nvPicPr>
          <p:cNvPr id="387" name="Google Shape;3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5150" y="622875"/>
            <a:ext cx="1751798" cy="11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0575" y="2767100"/>
            <a:ext cx="1126076" cy="16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Geografie a klima</a:t>
            </a:r>
            <a:endParaRPr/>
          </a:p>
        </p:txBody>
      </p:sp>
      <p:sp>
        <p:nvSpPr>
          <p:cNvPr id="394" name="Google Shape;394;p30"/>
          <p:cNvSpPr txBox="1"/>
          <p:nvPr>
            <p:ph idx="1" type="body"/>
          </p:nvPr>
        </p:nvSpPr>
        <p:spPr>
          <a:xfrm>
            <a:off x="720000" y="1325375"/>
            <a:ext cx="46266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na severu Himaláje a Karákorám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na SZ Thárská poušť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na jihu Dekánská plošina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Indoganžská nížina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řeky Ganga, Indus, Brahmaputra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tropické až subtropické klima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monzuny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města: Dilllí, Bombaj, Kalkata, Bengalore, Váránasí, Bhópál</a:t>
            </a:r>
            <a:endParaRPr sz="1500"/>
          </a:p>
        </p:txBody>
      </p:sp>
      <p:pic>
        <p:nvPicPr>
          <p:cNvPr id="395" name="Google Shape;3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0675" y="983200"/>
            <a:ext cx="3285651" cy="363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Ekonomika</a:t>
            </a:r>
            <a:endParaRPr/>
          </a:p>
        </p:txBody>
      </p:sp>
      <p:sp>
        <p:nvSpPr>
          <p:cNvPr id="401" name="Google Shape;401;p31"/>
          <p:cNvSpPr txBox="1"/>
          <p:nvPr>
            <p:ph idx="4294967295" type="body"/>
          </p:nvPr>
        </p:nvSpPr>
        <p:spPr>
          <a:xfrm>
            <a:off x="720000" y="1249175"/>
            <a:ext cx="79164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HDP/obyv. (PPP): 9 200 USD 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jedna z </a:t>
            </a:r>
            <a:r>
              <a:rPr lang="cs" sz="1500"/>
              <a:t>největších a nejrychleji rostoucích</a:t>
            </a:r>
            <a:r>
              <a:rPr lang="cs" sz="1500"/>
              <a:t> ekonomik světa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nerovnost příjmů a vysoká míra chudoby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zemědělství: rýže, bavlna, juta, pšenice, čaj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průmysl: strojírenský, textilní, farmaceutický, těžební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velké zásoby nerostných surovin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uhlí, ropa, zemní plyn, železná ruda, bauxit, diamanty, zlato</a:t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2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Historie</a:t>
            </a:r>
            <a:endParaRPr/>
          </a:p>
        </p:txBody>
      </p:sp>
      <p:sp>
        <p:nvSpPr>
          <p:cNvPr id="407" name="Google Shape;407;p32"/>
          <p:cNvSpPr txBox="1"/>
          <p:nvPr>
            <p:ph idx="1" type="body"/>
          </p:nvPr>
        </p:nvSpPr>
        <p:spPr>
          <a:xfrm>
            <a:off x="695400" y="1249175"/>
            <a:ext cx="77532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první civilizace již 3 000 let př. n. l.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2. </a:t>
            </a:r>
            <a:r>
              <a:rPr lang="cs" sz="1500"/>
              <a:t>tisíciletí</a:t>
            </a:r>
            <a:r>
              <a:rPr lang="cs" sz="1500"/>
              <a:t> př. n. l - osídlování indoevropskými obyvateli, rozdělení do kast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v 16. stol. kolonizace Brity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začátkem 20. stol. snaha o nezávislost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Gándhí - nezávislost pomocí nenásilného odporu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1947 nezávislost na UK a rozdělení na Pákistán (Islám) a Indii (Hinduismus)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konflikty</a:t>
            </a:r>
            <a:r>
              <a:rPr lang="cs" sz="1500"/>
              <a:t> v oblasti Kašmír</a:t>
            </a:r>
            <a:endParaRPr sz="1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3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Konflikt v Kašmíru</a:t>
            </a:r>
            <a:endParaRPr/>
          </a:p>
        </p:txBody>
      </p:sp>
      <p:sp>
        <p:nvSpPr>
          <p:cNvPr id="413" name="Google Shape;413;p33"/>
          <p:cNvSpPr txBox="1"/>
          <p:nvPr>
            <p:ph idx="1" type="body"/>
          </p:nvPr>
        </p:nvSpPr>
        <p:spPr>
          <a:xfrm>
            <a:off x="720000" y="1249175"/>
            <a:ext cx="75477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dříve samostatné knížectví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dnes nárokován a spravován Indií, Pákistánem a částečně i Čínou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po osamostatnění Indie a Pákistánu snaha o nezávislost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oblast si nárokovala jak Indie, tak Pákistán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Pákistán oblast napadl a Kašmír se tak připojil k Indii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od roku 1947 mezi Indií a Pákistánem tři války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mimo to mnoho menších konfliktů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v současnosti stále útoky a hrozící válka</a:t>
            </a:r>
            <a:endParaRPr sz="1500"/>
          </a:p>
        </p:txBody>
      </p:sp>
      <p:pic>
        <p:nvPicPr>
          <p:cNvPr id="414" name="Google Shape;414;p33"/>
          <p:cNvPicPr preferRelativeResize="0"/>
          <p:nvPr/>
        </p:nvPicPr>
        <p:blipFill rotWithShape="1">
          <a:blip r:embed="rId3">
            <a:alphaModFix/>
          </a:blip>
          <a:srcRect b="4852" l="0" r="0" t="0"/>
          <a:stretch/>
        </p:blipFill>
        <p:spPr>
          <a:xfrm>
            <a:off x="6057425" y="2610725"/>
            <a:ext cx="2702076" cy="205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4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Obyvatelstvo</a:t>
            </a:r>
            <a:endParaRPr/>
          </a:p>
        </p:txBody>
      </p:sp>
      <p:sp>
        <p:nvSpPr>
          <p:cNvPr id="420" name="Google Shape;420;p34"/>
          <p:cNvSpPr txBox="1"/>
          <p:nvPr>
            <p:ph idx="4294967295" type="body"/>
          </p:nvPr>
        </p:nvSpPr>
        <p:spPr>
          <a:xfrm>
            <a:off x="720000" y="1325375"/>
            <a:ext cx="79164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kastovní systém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čtyři tzv. varny (poté děleny na kasty) + nedotknutelní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Bráhmani (kněží)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Kšatrijové (válečníci, politici, státní správa)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Vaišjové (obchodníci, řemeslníci a zemědělci)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Šúdrové (služebníci, dělníci, bezzemci)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nedotknutelní - mimo systém kast, nejnižší a opovrhovaná skupina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člověk se narodí do jedné z kast a je velmi těžké se z ní vymanit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v ústavě diskriminace na základě kast zakázána, ale stále realitou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indická diaspora - největší v USA</a:t>
            </a:r>
            <a:endParaRPr sz="1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5"/>
          <p:cNvSpPr txBox="1"/>
          <p:nvPr>
            <p:ph type="title"/>
          </p:nvPr>
        </p:nvSpPr>
        <p:spPr>
          <a:xfrm>
            <a:off x="720000" y="4848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Kultura</a:t>
            </a:r>
            <a:endParaRPr/>
          </a:p>
        </p:txBody>
      </p:sp>
      <p:sp>
        <p:nvSpPr>
          <p:cNvPr id="426" name="Google Shape;426;p35"/>
          <p:cNvSpPr txBox="1"/>
          <p:nvPr>
            <p:ph idx="1" type="body"/>
          </p:nvPr>
        </p:nvSpPr>
        <p:spPr>
          <a:xfrm>
            <a:off x="720000" y="1325375"/>
            <a:ext cx="7971000" cy="32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rodina a náboženství hraje důležitou roli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posvátná řeka Ganga - rituály, ale problémem znečištění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kuchyně: 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často vegetariáni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typické koření: kari, kurkuma, zázvor, koriandr či kardamom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</a:pPr>
            <a:r>
              <a:rPr lang="cs" sz="1500"/>
              <a:t>přílohami obvykle rýže nebo placky (naan)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národním sportem pozemní hokej, velmi populární kriket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cs" sz="1500"/>
              <a:t>Bollywood - světově vyprodukuje nejvyšší počet filmů</a:t>
            </a: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rammar Lesson for High School: The Role of Articles in Descriptive Writing Infographics by Slidesgo">
  <a:themeElements>
    <a:clrScheme name="Simple Light">
      <a:dk1>
        <a:srgbClr val="300A08"/>
      </a:dk1>
      <a:lt1>
        <a:srgbClr val="FFFBE8"/>
      </a:lt1>
      <a:dk2>
        <a:srgbClr val="FBEDAF"/>
      </a:dk2>
      <a:lt2>
        <a:srgbClr val="EBAC66"/>
      </a:lt2>
      <a:accent1>
        <a:srgbClr val="BE5552"/>
      </a:accent1>
      <a:accent2>
        <a:srgbClr val="A7CDB4"/>
      </a:accent2>
      <a:accent3>
        <a:srgbClr val="E09A4A"/>
      </a:accent3>
      <a:accent4>
        <a:srgbClr val="95C2A4"/>
      </a:accent4>
      <a:accent5>
        <a:srgbClr val="D16561"/>
      </a:accent5>
      <a:accent6>
        <a:srgbClr val="FFFFFF"/>
      </a:accent6>
      <a:hlink>
        <a:srgbClr val="300A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