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5" r:id="rId20"/>
    <p:sldId id="277" r:id="rId21"/>
    <p:sldId id="274" r:id="rId22"/>
    <p:sldId id="279" r:id="rId23"/>
    <p:sldId id="284" r:id="rId24"/>
    <p:sldId id="282" r:id="rId25"/>
    <p:sldId id="278" r:id="rId26"/>
    <p:sldId id="283" r:id="rId27"/>
    <p:sldId id="281" r:id="rId28"/>
    <p:sldId id="280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7" autoAdjust="0"/>
    <p:restoredTop sz="94660"/>
  </p:normalViewPr>
  <p:slideViewPr>
    <p:cSldViewPr>
      <p:cViewPr>
        <p:scale>
          <a:sx n="50" d="100"/>
          <a:sy n="50" d="100"/>
        </p:scale>
        <p:origin x="-1710" y="-12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2FB38-90A7-4FEA-A60A-58C3F501AFF6}" type="datetimeFigureOut">
              <a:rPr lang="cs-CZ" smtClean="0"/>
              <a:pPr/>
              <a:t>12.11.2024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3201F-73A3-4163-8A79-9B7962F7CC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Opakování kostra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886200"/>
            <a:ext cx="7232848" cy="1752600"/>
          </a:xfrm>
        </p:spPr>
        <p:txBody>
          <a:bodyPr/>
          <a:lstStyle/>
          <a:p>
            <a:r>
              <a:rPr lang="cs-CZ" dirty="0"/>
              <a:t>S</a:t>
            </a:r>
            <a:r>
              <a:rPr lang="cs-CZ" dirty="0" smtClean="0"/>
              <a:t>bírej jedničky – prvních 5 správných řešitelů daného obrázku získá malou 1.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3466" t="21700" r="64091" b="16701"/>
          <a:stretch>
            <a:fillRect/>
          </a:stretch>
        </p:blipFill>
        <p:spPr bwMode="auto">
          <a:xfrm>
            <a:off x="2915816" y="1484784"/>
            <a:ext cx="5112568" cy="473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5. popiš lebku při pohledu zepředu</a:t>
            </a:r>
            <a:endParaRPr lang="cs-CZ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 flipH="1">
            <a:off x="3131839" y="4221088"/>
            <a:ext cx="864096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 flipH="1">
            <a:off x="3059832" y="3861048"/>
            <a:ext cx="936104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flipH="1">
            <a:off x="5292080" y="1484784"/>
            <a:ext cx="936104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 flipH="1">
            <a:off x="6948264" y="2636912"/>
            <a:ext cx="792088" cy="5283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 flipH="1">
            <a:off x="6948264" y="3284984"/>
            <a:ext cx="792088" cy="5283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 flipH="1">
            <a:off x="6948264" y="3861048"/>
            <a:ext cx="864096" cy="52835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flipH="1">
            <a:off x="6948264" y="4365104"/>
            <a:ext cx="936104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 flipH="1">
            <a:off x="6948264" y="4725144"/>
            <a:ext cx="792088" cy="3600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 flipH="1">
            <a:off x="3131840" y="5085184"/>
            <a:ext cx="864096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 flipH="1">
            <a:off x="3131840" y="4509120"/>
            <a:ext cx="864096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 flipH="1">
            <a:off x="3059832" y="3356992"/>
            <a:ext cx="936104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11.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1628800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využij pojmy:</a:t>
            </a:r>
          </a:p>
          <a:p>
            <a:r>
              <a:rPr lang="cs-CZ" i="1" dirty="0" smtClean="0"/>
              <a:t>horní čelist</a:t>
            </a:r>
          </a:p>
          <a:p>
            <a:r>
              <a:rPr lang="cs-CZ" i="1" dirty="0" smtClean="0"/>
              <a:t>dolní čelist</a:t>
            </a:r>
          </a:p>
          <a:p>
            <a:r>
              <a:rPr lang="cs-CZ" i="1" dirty="0" smtClean="0"/>
              <a:t>kost lícní</a:t>
            </a:r>
          </a:p>
          <a:p>
            <a:r>
              <a:rPr lang="cs-CZ" i="1" dirty="0" smtClean="0"/>
              <a:t>kost radličná</a:t>
            </a:r>
          </a:p>
          <a:p>
            <a:r>
              <a:rPr lang="cs-CZ" i="1" dirty="0" smtClean="0"/>
              <a:t>dolní skořepy nosní</a:t>
            </a:r>
          </a:p>
          <a:p>
            <a:r>
              <a:rPr lang="cs-CZ" i="1" dirty="0" smtClean="0"/>
              <a:t>kost čichová</a:t>
            </a:r>
          </a:p>
          <a:p>
            <a:r>
              <a:rPr lang="cs-CZ" i="1" dirty="0" smtClean="0"/>
              <a:t>kost nosní</a:t>
            </a:r>
          </a:p>
          <a:p>
            <a:r>
              <a:rPr lang="cs-CZ" i="1" dirty="0" smtClean="0"/>
              <a:t>kost slzní</a:t>
            </a:r>
          </a:p>
          <a:p>
            <a:r>
              <a:rPr lang="cs-CZ" i="1" dirty="0" smtClean="0"/>
              <a:t>kost čelní</a:t>
            </a:r>
          </a:p>
          <a:p>
            <a:r>
              <a:rPr lang="cs-CZ" i="1" dirty="0" smtClean="0"/>
              <a:t>kost temenní</a:t>
            </a:r>
          </a:p>
          <a:p>
            <a:r>
              <a:rPr lang="cs-CZ" i="1" dirty="0" smtClean="0"/>
              <a:t>kost spánková</a:t>
            </a:r>
            <a:endParaRPr lang="cs-CZ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13466" t="21700" r="64091" b="16701"/>
          <a:stretch>
            <a:fillRect/>
          </a:stretch>
        </p:blipFill>
        <p:spPr bwMode="auto">
          <a:xfrm>
            <a:off x="2915816" y="1484784"/>
            <a:ext cx="5112568" cy="473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5. popiš lebku při pohledu zepředu</a:t>
            </a:r>
            <a:endParaRPr lang="cs-CZ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 flipH="1">
            <a:off x="2843808" y="4221088"/>
            <a:ext cx="288033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 flipH="1">
            <a:off x="2843808" y="3861048"/>
            <a:ext cx="36004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flipH="1">
            <a:off x="5076056" y="1484784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 flipH="1">
            <a:off x="6660232" y="2636912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 flipH="1">
            <a:off x="6732240" y="3284984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 flipH="1">
            <a:off x="6660232" y="3861048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flipH="1">
            <a:off x="7884368" y="4437112"/>
            <a:ext cx="288032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 flipH="1">
            <a:off x="7452320" y="4725144"/>
            <a:ext cx="288032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 flipH="1">
            <a:off x="2771800" y="5157192"/>
            <a:ext cx="360040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 flipH="1">
            <a:off x="2699792" y="4581128"/>
            <a:ext cx="36004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 flipH="1">
            <a:off x="2843808" y="3284984"/>
            <a:ext cx="432048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11.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323528" y="1628800"/>
            <a:ext cx="26642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využij pojmy:</a:t>
            </a:r>
          </a:p>
          <a:p>
            <a:r>
              <a:rPr lang="cs-CZ" i="1" dirty="0" smtClean="0"/>
              <a:t>horní čelist</a:t>
            </a:r>
          </a:p>
          <a:p>
            <a:r>
              <a:rPr lang="cs-CZ" i="1" dirty="0" smtClean="0"/>
              <a:t>dolní čelist</a:t>
            </a:r>
          </a:p>
          <a:p>
            <a:r>
              <a:rPr lang="cs-CZ" i="1" dirty="0" smtClean="0"/>
              <a:t>kost lícní</a:t>
            </a:r>
          </a:p>
          <a:p>
            <a:r>
              <a:rPr lang="cs-CZ" i="1" dirty="0" smtClean="0"/>
              <a:t>kost radličná</a:t>
            </a:r>
          </a:p>
          <a:p>
            <a:r>
              <a:rPr lang="cs-CZ" i="1" dirty="0" smtClean="0"/>
              <a:t>dolní skořepy nosní</a:t>
            </a:r>
          </a:p>
          <a:p>
            <a:r>
              <a:rPr lang="cs-CZ" i="1" dirty="0" smtClean="0"/>
              <a:t>kost čichová</a:t>
            </a:r>
          </a:p>
          <a:p>
            <a:r>
              <a:rPr lang="cs-CZ" i="1" dirty="0" smtClean="0"/>
              <a:t>kost nosní</a:t>
            </a:r>
          </a:p>
          <a:p>
            <a:r>
              <a:rPr lang="cs-CZ" i="1" dirty="0" smtClean="0"/>
              <a:t>kost slzní</a:t>
            </a:r>
          </a:p>
          <a:p>
            <a:r>
              <a:rPr lang="cs-CZ" i="1" dirty="0" smtClean="0"/>
              <a:t>kost čelní</a:t>
            </a:r>
          </a:p>
          <a:p>
            <a:r>
              <a:rPr lang="cs-CZ" i="1" dirty="0" smtClean="0"/>
              <a:t>kost temenní</a:t>
            </a:r>
          </a:p>
          <a:p>
            <a:r>
              <a:rPr lang="cs-CZ" i="1" dirty="0" smtClean="0"/>
              <a:t>kost spánková</a:t>
            </a:r>
            <a:endParaRPr lang="cs-CZ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14411" t="27300" r="66453" b="20901"/>
          <a:stretch>
            <a:fillRect/>
          </a:stretch>
        </p:blipFill>
        <p:spPr bwMode="auto">
          <a:xfrm>
            <a:off x="2843808" y="980728"/>
            <a:ext cx="58326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6. popiš lebku při pohledu zepředu</a:t>
            </a:r>
            <a:endParaRPr lang="cs-CZ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 flipH="1">
            <a:off x="3995935" y="5301208"/>
            <a:ext cx="1224136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 flipH="1">
            <a:off x="3203848" y="5949281"/>
            <a:ext cx="100811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flipH="1">
            <a:off x="2987824" y="1052736"/>
            <a:ext cx="1080120" cy="6514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 flipH="1">
            <a:off x="6876256" y="1124744"/>
            <a:ext cx="100811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 flipH="1">
            <a:off x="7668344" y="2204864"/>
            <a:ext cx="792088" cy="6514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 flipH="1">
            <a:off x="7668344" y="3212976"/>
            <a:ext cx="648072" cy="65146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flipH="1">
            <a:off x="7668344" y="3789040"/>
            <a:ext cx="720080" cy="57606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 flipH="1">
            <a:off x="7668344" y="4365104"/>
            <a:ext cx="720080" cy="504056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 flipH="1">
            <a:off x="7596336" y="5301208"/>
            <a:ext cx="936104" cy="43204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 flipH="1">
            <a:off x="5508104" y="5949281"/>
            <a:ext cx="1512168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Násobení 17"/>
          <p:cNvSpPr/>
          <p:nvPr/>
        </p:nvSpPr>
        <p:spPr>
          <a:xfrm>
            <a:off x="4716016" y="5805264"/>
            <a:ext cx="792088" cy="432048"/>
          </a:xfrm>
          <a:prstGeom prst="mathMultiply">
            <a:avLst/>
          </a:prstGeom>
          <a:solidFill>
            <a:srgbClr val="FF0000">
              <a:alpha val="44000"/>
            </a:srgbClr>
          </a:solidFill>
          <a:ln>
            <a:solidFill>
              <a:srgbClr val="FF000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 l="14411" t="27300" r="66453" b="20901"/>
          <a:stretch>
            <a:fillRect/>
          </a:stretch>
        </p:blipFill>
        <p:spPr bwMode="auto">
          <a:xfrm>
            <a:off x="2843808" y="980728"/>
            <a:ext cx="5832648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6. popiš lebku při pohledu zepředu</a:t>
            </a:r>
            <a:endParaRPr lang="cs-CZ" dirty="0"/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 flipH="1">
            <a:off x="4211960" y="5157192"/>
            <a:ext cx="288033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 flipH="1">
            <a:off x="3131840" y="5661248"/>
            <a:ext cx="36004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 flipH="1">
            <a:off x="2915816" y="1124744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 flipH="1">
            <a:off x="7740352" y="1196752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 flipH="1">
            <a:off x="8100392" y="2204864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 flipH="1">
            <a:off x="8028384" y="3212976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 flipH="1">
            <a:off x="8028384" y="3861048"/>
            <a:ext cx="288032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 flipH="1">
            <a:off x="8172400" y="4293096"/>
            <a:ext cx="288032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 flipH="1">
            <a:off x="8172400" y="5301208"/>
            <a:ext cx="360040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 flipH="1">
            <a:off x="6804248" y="5877272"/>
            <a:ext cx="36004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Násobení 14"/>
          <p:cNvSpPr/>
          <p:nvPr/>
        </p:nvSpPr>
        <p:spPr>
          <a:xfrm>
            <a:off x="4716016" y="5805264"/>
            <a:ext cx="792088" cy="432048"/>
          </a:xfrm>
          <a:prstGeom prst="mathMultiply">
            <a:avLst/>
          </a:prstGeom>
          <a:solidFill>
            <a:srgbClr val="FF0000">
              <a:alpha val="44000"/>
            </a:srgbClr>
          </a:solidFill>
          <a:ln>
            <a:solidFill>
              <a:srgbClr val="FF0000">
                <a:alpha val="42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cs-CZ" dirty="0" smtClean="0"/>
              <a:t>Jazylka</a:t>
            </a:r>
            <a:endParaRPr lang="cs-CZ" dirty="0"/>
          </a:p>
        </p:txBody>
      </p:sp>
      <p:pic>
        <p:nvPicPr>
          <p:cNvPr id="4" name="Picture 2" descr="https://www.stefajir.cz/files/jazylka_laryn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196752"/>
            <a:ext cx="3534938" cy="3888432"/>
          </a:xfrm>
          <a:prstGeom prst="rect">
            <a:avLst/>
          </a:prstGeom>
          <a:noFill/>
        </p:spPr>
      </p:pic>
      <p:pic>
        <p:nvPicPr>
          <p:cNvPr id="26626" name="Picture 2" descr="https://media.istockphoto.com/id/1465362534/cs/fotografie/rentgen-hyoidn%C3%AD-kosti-3d-renderovac%C3%AD-ilustrace-s-obrysy-mu%C5%BEsk%C3%A9ho-t%C4%9Bla-anatomie-%C4%8Dlov%C4%9Bka.jpg?s=612x612&amp;w=0&amp;k=20&amp;c=My6lBgzUJeYKG2H1dRSPiMiB78Um-bAMjNa9-fPhod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5829300" cy="3886201"/>
          </a:xfrm>
          <a:prstGeom prst="rect">
            <a:avLst/>
          </a:prstGeom>
          <a:noFill/>
        </p:spPr>
      </p:pic>
      <p:pic>
        <p:nvPicPr>
          <p:cNvPr id="26628" name="Picture 4" descr="Jazylka; Gray's Anatomy, 19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4941168"/>
            <a:ext cx="2376264" cy="16298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švy lebky</a:t>
            </a:r>
            <a:endParaRPr lang="cs-CZ" dirty="0"/>
          </a:p>
        </p:txBody>
      </p:sp>
      <p:pic>
        <p:nvPicPr>
          <p:cNvPr id="4" name="image2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3524822" cy="438155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 flipH="1">
            <a:off x="2267744" y="3068960"/>
            <a:ext cx="108012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flipH="1">
            <a:off x="3275856" y="4005064"/>
            <a:ext cx="100811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flipH="1">
            <a:off x="2555776" y="5301208"/>
            <a:ext cx="1152128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flipH="1">
            <a:off x="1619672" y="4149080"/>
            <a:ext cx="1152128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7. švy lebky</a:t>
            </a:r>
            <a:endParaRPr lang="cs-CZ" dirty="0"/>
          </a:p>
        </p:txBody>
      </p:sp>
      <p:pic>
        <p:nvPicPr>
          <p:cNvPr id="4" name="image21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3648" y="1628800"/>
            <a:ext cx="3524822" cy="4381551"/>
          </a:xfrm>
          <a:prstGeom prst="rect">
            <a:avLst/>
          </a:prstGeom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 flipH="1">
            <a:off x="1979712" y="2852936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flipH="1">
            <a:off x="3347864" y="3717032"/>
            <a:ext cx="36004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 flipH="1">
            <a:off x="2411760" y="5517232"/>
            <a:ext cx="36004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 flipH="1">
            <a:off x="1619672" y="3861048"/>
            <a:ext cx="36004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stavba kosti</a:t>
            </a:r>
            <a:endParaRPr lang="cs-CZ" dirty="0"/>
          </a:p>
        </p:txBody>
      </p:sp>
      <p:grpSp>
        <p:nvGrpSpPr>
          <p:cNvPr id="27650" name="Group 2"/>
          <p:cNvGrpSpPr>
            <a:grpSpLocks/>
          </p:cNvGrpSpPr>
          <p:nvPr/>
        </p:nvGrpSpPr>
        <p:grpSpPr bwMode="auto">
          <a:xfrm>
            <a:off x="899592" y="1412776"/>
            <a:ext cx="7272808" cy="2595920"/>
            <a:chOff x="6290" y="38"/>
            <a:chExt cx="5156" cy="1840"/>
          </a:xfrm>
        </p:grpSpPr>
        <p:sp>
          <p:nvSpPr>
            <p:cNvPr id="27651" name="AutoShape 3"/>
            <p:cNvSpPr>
              <a:spLocks/>
            </p:cNvSpPr>
            <p:nvPr/>
          </p:nvSpPr>
          <p:spPr bwMode="auto">
            <a:xfrm>
              <a:off x="6487" y="430"/>
              <a:ext cx="4791" cy="842"/>
            </a:xfrm>
            <a:custGeom>
              <a:avLst/>
              <a:gdLst/>
              <a:ahLst/>
              <a:cxnLst>
                <a:cxn ang="0">
                  <a:pos x="46" y="392"/>
                </a:cxn>
                <a:cxn ang="0">
                  <a:pos x="51" y="142"/>
                </a:cxn>
                <a:cxn ang="0">
                  <a:pos x="75" y="282"/>
                </a:cxn>
                <a:cxn ang="0">
                  <a:pos x="82" y="152"/>
                </a:cxn>
                <a:cxn ang="0">
                  <a:pos x="72" y="726"/>
                </a:cxn>
                <a:cxn ang="0">
                  <a:pos x="103" y="92"/>
                </a:cxn>
                <a:cxn ang="0">
                  <a:pos x="99" y="342"/>
                </a:cxn>
                <a:cxn ang="0">
                  <a:pos x="118" y="8"/>
                </a:cxn>
                <a:cxn ang="0">
                  <a:pos x="123" y="282"/>
                </a:cxn>
                <a:cxn ang="0">
                  <a:pos x="120" y="334"/>
                </a:cxn>
                <a:cxn ang="0">
                  <a:pos x="178" y="304"/>
                </a:cxn>
                <a:cxn ang="0">
                  <a:pos x="168" y="6"/>
                </a:cxn>
                <a:cxn ang="0">
                  <a:pos x="211" y="72"/>
                </a:cxn>
                <a:cxn ang="0">
                  <a:pos x="228" y="126"/>
                </a:cxn>
                <a:cxn ang="0">
                  <a:pos x="226" y="116"/>
                </a:cxn>
                <a:cxn ang="0">
                  <a:pos x="192" y="378"/>
                </a:cxn>
                <a:cxn ang="0">
                  <a:pos x="228" y="510"/>
                </a:cxn>
                <a:cxn ang="0">
                  <a:pos x="293" y="332"/>
                </a:cxn>
                <a:cxn ang="0">
                  <a:pos x="233" y="764"/>
                </a:cxn>
                <a:cxn ang="0">
                  <a:pos x="286" y="788"/>
                </a:cxn>
                <a:cxn ang="0">
                  <a:pos x="339" y="276"/>
                </a:cxn>
                <a:cxn ang="0">
                  <a:pos x="310" y="490"/>
                </a:cxn>
                <a:cxn ang="0">
                  <a:pos x="341" y="586"/>
                </a:cxn>
                <a:cxn ang="0">
                  <a:pos x="334" y="544"/>
                </a:cxn>
                <a:cxn ang="0">
                  <a:pos x="379" y="474"/>
                </a:cxn>
                <a:cxn ang="0">
                  <a:pos x="389" y="312"/>
                </a:cxn>
                <a:cxn ang="0">
                  <a:pos x="413" y="598"/>
                </a:cxn>
                <a:cxn ang="0">
                  <a:pos x="454" y="352"/>
                </a:cxn>
                <a:cxn ang="0">
                  <a:pos x="478" y="436"/>
                </a:cxn>
                <a:cxn ang="0">
                  <a:pos x="478" y="456"/>
                </a:cxn>
                <a:cxn ang="0">
                  <a:pos x="511" y="270"/>
                </a:cxn>
                <a:cxn ang="0">
                  <a:pos x="559" y="294"/>
                </a:cxn>
                <a:cxn ang="0">
                  <a:pos x="631" y="522"/>
                </a:cxn>
                <a:cxn ang="0">
                  <a:pos x="4025" y="451"/>
                </a:cxn>
                <a:cxn ang="0">
                  <a:pos x="4087" y="393"/>
                </a:cxn>
                <a:cxn ang="0">
                  <a:pos x="4167" y="525"/>
                </a:cxn>
                <a:cxn ang="0">
                  <a:pos x="4193" y="285"/>
                </a:cxn>
                <a:cxn ang="0">
                  <a:pos x="4200" y="565"/>
                </a:cxn>
                <a:cxn ang="0">
                  <a:pos x="4255" y="605"/>
                </a:cxn>
                <a:cxn ang="0">
                  <a:pos x="4308" y="621"/>
                </a:cxn>
                <a:cxn ang="0">
                  <a:pos x="4339" y="333"/>
                </a:cxn>
                <a:cxn ang="0">
                  <a:pos x="4387" y="493"/>
                </a:cxn>
                <a:cxn ang="0">
                  <a:pos x="4409" y="389"/>
                </a:cxn>
                <a:cxn ang="0">
                  <a:pos x="4414" y="435"/>
                </a:cxn>
                <a:cxn ang="0">
                  <a:pos x="4455" y="451"/>
                </a:cxn>
                <a:cxn ang="0">
                  <a:pos x="4464" y="363"/>
                </a:cxn>
                <a:cxn ang="0">
                  <a:pos x="4483" y="661"/>
                </a:cxn>
                <a:cxn ang="0">
                  <a:pos x="4531" y="595"/>
                </a:cxn>
                <a:cxn ang="0">
                  <a:pos x="4551" y="471"/>
                </a:cxn>
                <a:cxn ang="0">
                  <a:pos x="4529" y="377"/>
                </a:cxn>
                <a:cxn ang="0">
                  <a:pos x="4572" y="393"/>
                </a:cxn>
                <a:cxn ang="0">
                  <a:pos x="4606" y="605"/>
                </a:cxn>
                <a:cxn ang="0">
                  <a:pos x="4570" y="505"/>
                </a:cxn>
                <a:cxn ang="0">
                  <a:pos x="4615" y="603"/>
                </a:cxn>
                <a:cxn ang="0">
                  <a:pos x="4630" y="345"/>
                </a:cxn>
                <a:cxn ang="0">
                  <a:pos x="4642" y="127"/>
                </a:cxn>
                <a:cxn ang="0">
                  <a:pos x="4675" y="709"/>
                </a:cxn>
                <a:cxn ang="0">
                  <a:pos x="4671" y="633"/>
                </a:cxn>
                <a:cxn ang="0">
                  <a:pos x="4683" y="233"/>
                </a:cxn>
                <a:cxn ang="0">
                  <a:pos x="4733" y="341"/>
                </a:cxn>
                <a:cxn ang="0">
                  <a:pos x="4716" y="281"/>
                </a:cxn>
                <a:cxn ang="0">
                  <a:pos x="4764" y="121"/>
                </a:cxn>
                <a:cxn ang="0">
                  <a:pos x="4759" y="157"/>
                </a:cxn>
              </a:cxnLst>
              <a:rect l="0" t="0" r="r" b="b"/>
              <a:pathLst>
                <a:path w="4791" h="842">
                  <a:moveTo>
                    <a:pt x="7" y="356"/>
                  </a:moveTo>
                  <a:lnTo>
                    <a:pt x="0" y="342"/>
                  </a:lnTo>
                  <a:lnTo>
                    <a:pt x="0" y="360"/>
                  </a:lnTo>
                  <a:lnTo>
                    <a:pt x="7" y="356"/>
                  </a:lnTo>
                  <a:close/>
                  <a:moveTo>
                    <a:pt x="15" y="296"/>
                  </a:moveTo>
                  <a:lnTo>
                    <a:pt x="12" y="294"/>
                  </a:lnTo>
                  <a:lnTo>
                    <a:pt x="7" y="304"/>
                  </a:lnTo>
                  <a:lnTo>
                    <a:pt x="7" y="308"/>
                  </a:lnTo>
                  <a:lnTo>
                    <a:pt x="5" y="312"/>
                  </a:lnTo>
                  <a:lnTo>
                    <a:pt x="7" y="310"/>
                  </a:lnTo>
                  <a:lnTo>
                    <a:pt x="15" y="296"/>
                  </a:lnTo>
                  <a:close/>
                  <a:moveTo>
                    <a:pt x="17" y="406"/>
                  </a:moveTo>
                  <a:lnTo>
                    <a:pt x="7" y="404"/>
                  </a:lnTo>
                  <a:lnTo>
                    <a:pt x="7" y="412"/>
                  </a:lnTo>
                  <a:lnTo>
                    <a:pt x="10" y="414"/>
                  </a:lnTo>
                  <a:lnTo>
                    <a:pt x="17" y="406"/>
                  </a:lnTo>
                  <a:close/>
                  <a:moveTo>
                    <a:pt x="19" y="292"/>
                  </a:moveTo>
                  <a:lnTo>
                    <a:pt x="17" y="280"/>
                  </a:lnTo>
                  <a:lnTo>
                    <a:pt x="15" y="286"/>
                  </a:lnTo>
                  <a:lnTo>
                    <a:pt x="19" y="292"/>
                  </a:lnTo>
                  <a:close/>
                  <a:moveTo>
                    <a:pt x="39" y="526"/>
                  </a:moveTo>
                  <a:lnTo>
                    <a:pt x="34" y="526"/>
                  </a:lnTo>
                  <a:lnTo>
                    <a:pt x="34" y="550"/>
                  </a:lnTo>
                  <a:lnTo>
                    <a:pt x="39" y="544"/>
                  </a:lnTo>
                  <a:lnTo>
                    <a:pt x="39" y="526"/>
                  </a:lnTo>
                  <a:close/>
                  <a:moveTo>
                    <a:pt x="41" y="220"/>
                  </a:moveTo>
                  <a:lnTo>
                    <a:pt x="36" y="216"/>
                  </a:lnTo>
                  <a:lnTo>
                    <a:pt x="34" y="222"/>
                  </a:lnTo>
                  <a:lnTo>
                    <a:pt x="34" y="234"/>
                  </a:lnTo>
                  <a:lnTo>
                    <a:pt x="31" y="238"/>
                  </a:lnTo>
                  <a:lnTo>
                    <a:pt x="31" y="244"/>
                  </a:lnTo>
                  <a:lnTo>
                    <a:pt x="34" y="240"/>
                  </a:lnTo>
                  <a:lnTo>
                    <a:pt x="41" y="220"/>
                  </a:lnTo>
                  <a:close/>
                  <a:moveTo>
                    <a:pt x="41" y="78"/>
                  </a:moveTo>
                  <a:lnTo>
                    <a:pt x="39" y="76"/>
                  </a:lnTo>
                  <a:lnTo>
                    <a:pt x="34" y="90"/>
                  </a:lnTo>
                  <a:lnTo>
                    <a:pt x="31" y="100"/>
                  </a:lnTo>
                  <a:lnTo>
                    <a:pt x="29" y="106"/>
                  </a:lnTo>
                  <a:lnTo>
                    <a:pt x="34" y="104"/>
                  </a:lnTo>
                  <a:lnTo>
                    <a:pt x="41" y="78"/>
                  </a:lnTo>
                  <a:close/>
                  <a:moveTo>
                    <a:pt x="46" y="392"/>
                  </a:moveTo>
                  <a:lnTo>
                    <a:pt x="36" y="376"/>
                  </a:lnTo>
                  <a:lnTo>
                    <a:pt x="15" y="360"/>
                  </a:lnTo>
                  <a:lnTo>
                    <a:pt x="0" y="370"/>
                  </a:lnTo>
                  <a:lnTo>
                    <a:pt x="3" y="378"/>
                  </a:lnTo>
                  <a:lnTo>
                    <a:pt x="3" y="390"/>
                  </a:lnTo>
                  <a:lnTo>
                    <a:pt x="5" y="394"/>
                  </a:lnTo>
                  <a:lnTo>
                    <a:pt x="39" y="400"/>
                  </a:lnTo>
                  <a:lnTo>
                    <a:pt x="46" y="392"/>
                  </a:lnTo>
                  <a:close/>
                  <a:moveTo>
                    <a:pt x="48" y="640"/>
                  </a:moveTo>
                  <a:lnTo>
                    <a:pt x="36" y="628"/>
                  </a:lnTo>
                  <a:lnTo>
                    <a:pt x="36" y="634"/>
                  </a:lnTo>
                  <a:lnTo>
                    <a:pt x="39" y="640"/>
                  </a:lnTo>
                  <a:lnTo>
                    <a:pt x="39" y="652"/>
                  </a:lnTo>
                  <a:lnTo>
                    <a:pt x="48" y="640"/>
                  </a:lnTo>
                  <a:close/>
                  <a:moveTo>
                    <a:pt x="48" y="406"/>
                  </a:moveTo>
                  <a:lnTo>
                    <a:pt x="24" y="414"/>
                  </a:lnTo>
                  <a:lnTo>
                    <a:pt x="12" y="426"/>
                  </a:lnTo>
                  <a:lnTo>
                    <a:pt x="17" y="436"/>
                  </a:lnTo>
                  <a:lnTo>
                    <a:pt x="39" y="430"/>
                  </a:lnTo>
                  <a:lnTo>
                    <a:pt x="48" y="406"/>
                  </a:lnTo>
                  <a:close/>
                  <a:moveTo>
                    <a:pt x="48" y="352"/>
                  </a:moveTo>
                  <a:lnTo>
                    <a:pt x="22" y="316"/>
                  </a:lnTo>
                  <a:lnTo>
                    <a:pt x="3" y="322"/>
                  </a:lnTo>
                  <a:lnTo>
                    <a:pt x="3" y="324"/>
                  </a:lnTo>
                  <a:lnTo>
                    <a:pt x="0" y="328"/>
                  </a:lnTo>
                  <a:lnTo>
                    <a:pt x="17" y="354"/>
                  </a:lnTo>
                  <a:lnTo>
                    <a:pt x="39" y="366"/>
                  </a:lnTo>
                  <a:lnTo>
                    <a:pt x="48" y="352"/>
                  </a:lnTo>
                  <a:close/>
                  <a:moveTo>
                    <a:pt x="48" y="208"/>
                  </a:moveTo>
                  <a:lnTo>
                    <a:pt x="43" y="196"/>
                  </a:lnTo>
                  <a:lnTo>
                    <a:pt x="34" y="192"/>
                  </a:lnTo>
                  <a:lnTo>
                    <a:pt x="34" y="200"/>
                  </a:lnTo>
                  <a:lnTo>
                    <a:pt x="36" y="202"/>
                  </a:lnTo>
                  <a:lnTo>
                    <a:pt x="36" y="204"/>
                  </a:lnTo>
                  <a:lnTo>
                    <a:pt x="48" y="208"/>
                  </a:lnTo>
                  <a:close/>
                  <a:moveTo>
                    <a:pt x="51" y="120"/>
                  </a:moveTo>
                  <a:lnTo>
                    <a:pt x="39" y="112"/>
                  </a:lnTo>
                  <a:lnTo>
                    <a:pt x="29" y="118"/>
                  </a:lnTo>
                  <a:lnTo>
                    <a:pt x="29" y="144"/>
                  </a:lnTo>
                  <a:lnTo>
                    <a:pt x="31" y="150"/>
                  </a:lnTo>
                  <a:lnTo>
                    <a:pt x="51" y="142"/>
                  </a:lnTo>
                  <a:lnTo>
                    <a:pt x="51" y="120"/>
                  </a:lnTo>
                  <a:close/>
                  <a:moveTo>
                    <a:pt x="53" y="452"/>
                  </a:moveTo>
                  <a:lnTo>
                    <a:pt x="41" y="438"/>
                  </a:lnTo>
                  <a:lnTo>
                    <a:pt x="17" y="442"/>
                  </a:lnTo>
                  <a:lnTo>
                    <a:pt x="22" y="456"/>
                  </a:lnTo>
                  <a:lnTo>
                    <a:pt x="24" y="466"/>
                  </a:lnTo>
                  <a:lnTo>
                    <a:pt x="24" y="474"/>
                  </a:lnTo>
                  <a:lnTo>
                    <a:pt x="34" y="474"/>
                  </a:lnTo>
                  <a:lnTo>
                    <a:pt x="53" y="452"/>
                  </a:lnTo>
                  <a:close/>
                  <a:moveTo>
                    <a:pt x="60" y="492"/>
                  </a:moveTo>
                  <a:lnTo>
                    <a:pt x="39" y="480"/>
                  </a:lnTo>
                  <a:lnTo>
                    <a:pt x="27" y="486"/>
                  </a:lnTo>
                  <a:lnTo>
                    <a:pt x="29" y="488"/>
                  </a:lnTo>
                  <a:lnTo>
                    <a:pt x="29" y="500"/>
                  </a:lnTo>
                  <a:lnTo>
                    <a:pt x="31" y="502"/>
                  </a:lnTo>
                  <a:lnTo>
                    <a:pt x="31" y="514"/>
                  </a:lnTo>
                  <a:lnTo>
                    <a:pt x="36" y="516"/>
                  </a:lnTo>
                  <a:lnTo>
                    <a:pt x="60" y="514"/>
                  </a:lnTo>
                  <a:lnTo>
                    <a:pt x="60" y="492"/>
                  </a:lnTo>
                  <a:close/>
                  <a:moveTo>
                    <a:pt x="63" y="732"/>
                  </a:moveTo>
                  <a:lnTo>
                    <a:pt x="58" y="714"/>
                  </a:lnTo>
                  <a:lnTo>
                    <a:pt x="46" y="716"/>
                  </a:lnTo>
                  <a:lnTo>
                    <a:pt x="46" y="724"/>
                  </a:lnTo>
                  <a:lnTo>
                    <a:pt x="48" y="732"/>
                  </a:lnTo>
                  <a:lnTo>
                    <a:pt x="48" y="740"/>
                  </a:lnTo>
                  <a:lnTo>
                    <a:pt x="51" y="748"/>
                  </a:lnTo>
                  <a:lnTo>
                    <a:pt x="63" y="732"/>
                  </a:lnTo>
                  <a:close/>
                  <a:moveTo>
                    <a:pt x="65" y="678"/>
                  </a:moveTo>
                  <a:lnTo>
                    <a:pt x="39" y="676"/>
                  </a:lnTo>
                  <a:lnTo>
                    <a:pt x="41" y="682"/>
                  </a:lnTo>
                  <a:lnTo>
                    <a:pt x="41" y="696"/>
                  </a:lnTo>
                  <a:lnTo>
                    <a:pt x="43" y="704"/>
                  </a:lnTo>
                  <a:lnTo>
                    <a:pt x="55" y="700"/>
                  </a:lnTo>
                  <a:lnTo>
                    <a:pt x="65" y="678"/>
                  </a:lnTo>
                  <a:close/>
                  <a:moveTo>
                    <a:pt x="72" y="562"/>
                  </a:moveTo>
                  <a:lnTo>
                    <a:pt x="46" y="556"/>
                  </a:lnTo>
                  <a:lnTo>
                    <a:pt x="36" y="568"/>
                  </a:lnTo>
                  <a:lnTo>
                    <a:pt x="36" y="598"/>
                  </a:lnTo>
                  <a:lnTo>
                    <a:pt x="65" y="592"/>
                  </a:lnTo>
                  <a:lnTo>
                    <a:pt x="72" y="562"/>
                  </a:lnTo>
                  <a:close/>
                  <a:moveTo>
                    <a:pt x="75" y="282"/>
                  </a:moveTo>
                  <a:lnTo>
                    <a:pt x="65" y="260"/>
                  </a:lnTo>
                  <a:lnTo>
                    <a:pt x="41" y="250"/>
                  </a:lnTo>
                  <a:lnTo>
                    <a:pt x="27" y="258"/>
                  </a:lnTo>
                  <a:lnTo>
                    <a:pt x="24" y="262"/>
                  </a:lnTo>
                  <a:lnTo>
                    <a:pt x="29" y="292"/>
                  </a:lnTo>
                  <a:lnTo>
                    <a:pt x="67" y="306"/>
                  </a:lnTo>
                  <a:lnTo>
                    <a:pt x="75" y="282"/>
                  </a:lnTo>
                  <a:close/>
                  <a:moveTo>
                    <a:pt x="75" y="18"/>
                  </a:moveTo>
                  <a:lnTo>
                    <a:pt x="72" y="16"/>
                  </a:lnTo>
                  <a:lnTo>
                    <a:pt x="70" y="20"/>
                  </a:lnTo>
                  <a:lnTo>
                    <a:pt x="75" y="18"/>
                  </a:lnTo>
                  <a:close/>
                  <a:moveTo>
                    <a:pt x="77" y="474"/>
                  </a:moveTo>
                  <a:lnTo>
                    <a:pt x="60" y="460"/>
                  </a:lnTo>
                  <a:lnTo>
                    <a:pt x="48" y="476"/>
                  </a:lnTo>
                  <a:lnTo>
                    <a:pt x="60" y="486"/>
                  </a:lnTo>
                  <a:lnTo>
                    <a:pt x="77" y="474"/>
                  </a:lnTo>
                  <a:close/>
                  <a:moveTo>
                    <a:pt x="79" y="344"/>
                  </a:moveTo>
                  <a:lnTo>
                    <a:pt x="72" y="318"/>
                  </a:lnTo>
                  <a:lnTo>
                    <a:pt x="31" y="298"/>
                  </a:lnTo>
                  <a:lnTo>
                    <a:pt x="24" y="310"/>
                  </a:lnTo>
                  <a:lnTo>
                    <a:pt x="58" y="348"/>
                  </a:lnTo>
                  <a:lnTo>
                    <a:pt x="79" y="344"/>
                  </a:lnTo>
                  <a:close/>
                  <a:moveTo>
                    <a:pt x="79" y="30"/>
                  </a:moveTo>
                  <a:lnTo>
                    <a:pt x="72" y="24"/>
                  </a:lnTo>
                  <a:lnTo>
                    <a:pt x="58" y="36"/>
                  </a:lnTo>
                  <a:lnTo>
                    <a:pt x="46" y="48"/>
                  </a:lnTo>
                  <a:lnTo>
                    <a:pt x="46" y="54"/>
                  </a:lnTo>
                  <a:lnTo>
                    <a:pt x="43" y="56"/>
                  </a:lnTo>
                  <a:lnTo>
                    <a:pt x="41" y="60"/>
                  </a:lnTo>
                  <a:lnTo>
                    <a:pt x="41" y="64"/>
                  </a:lnTo>
                  <a:lnTo>
                    <a:pt x="53" y="72"/>
                  </a:lnTo>
                  <a:lnTo>
                    <a:pt x="77" y="56"/>
                  </a:lnTo>
                  <a:lnTo>
                    <a:pt x="79" y="30"/>
                  </a:lnTo>
                  <a:close/>
                  <a:moveTo>
                    <a:pt x="82" y="658"/>
                  </a:moveTo>
                  <a:lnTo>
                    <a:pt x="75" y="644"/>
                  </a:lnTo>
                  <a:lnTo>
                    <a:pt x="58" y="644"/>
                  </a:lnTo>
                  <a:lnTo>
                    <a:pt x="39" y="666"/>
                  </a:lnTo>
                  <a:lnTo>
                    <a:pt x="39" y="668"/>
                  </a:lnTo>
                  <a:lnTo>
                    <a:pt x="65" y="666"/>
                  </a:lnTo>
                  <a:lnTo>
                    <a:pt x="82" y="658"/>
                  </a:lnTo>
                  <a:close/>
                  <a:moveTo>
                    <a:pt x="82" y="152"/>
                  </a:moveTo>
                  <a:lnTo>
                    <a:pt x="58" y="144"/>
                  </a:lnTo>
                  <a:lnTo>
                    <a:pt x="39" y="154"/>
                  </a:lnTo>
                  <a:lnTo>
                    <a:pt x="34" y="188"/>
                  </a:lnTo>
                  <a:lnTo>
                    <a:pt x="53" y="186"/>
                  </a:lnTo>
                  <a:lnTo>
                    <a:pt x="79" y="164"/>
                  </a:lnTo>
                  <a:lnTo>
                    <a:pt x="82" y="152"/>
                  </a:lnTo>
                  <a:close/>
                  <a:moveTo>
                    <a:pt x="82" y="114"/>
                  </a:moveTo>
                  <a:lnTo>
                    <a:pt x="60" y="118"/>
                  </a:lnTo>
                  <a:lnTo>
                    <a:pt x="55" y="128"/>
                  </a:lnTo>
                  <a:lnTo>
                    <a:pt x="55" y="138"/>
                  </a:lnTo>
                  <a:lnTo>
                    <a:pt x="79" y="140"/>
                  </a:lnTo>
                  <a:lnTo>
                    <a:pt x="82" y="114"/>
                  </a:lnTo>
                  <a:close/>
                  <a:moveTo>
                    <a:pt x="87" y="608"/>
                  </a:moveTo>
                  <a:lnTo>
                    <a:pt x="72" y="598"/>
                  </a:lnTo>
                  <a:lnTo>
                    <a:pt x="39" y="618"/>
                  </a:lnTo>
                  <a:lnTo>
                    <a:pt x="55" y="632"/>
                  </a:lnTo>
                  <a:lnTo>
                    <a:pt x="77" y="632"/>
                  </a:lnTo>
                  <a:lnTo>
                    <a:pt x="87" y="608"/>
                  </a:lnTo>
                  <a:close/>
                  <a:moveTo>
                    <a:pt x="87" y="548"/>
                  </a:moveTo>
                  <a:lnTo>
                    <a:pt x="82" y="526"/>
                  </a:lnTo>
                  <a:lnTo>
                    <a:pt x="46" y="526"/>
                  </a:lnTo>
                  <a:lnTo>
                    <a:pt x="63" y="548"/>
                  </a:lnTo>
                  <a:lnTo>
                    <a:pt x="79" y="558"/>
                  </a:lnTo>
                  <a:lnTo>
                    <a:pt x="87" y="548"/>
                  </a:lnTo>
                  <a:close/>
                  <a:moveTo>
                    <a:pt x="87" y="222"/>
                  </a:moveTo>
                  <a:lnTo>
                    <a:pt x="70" y="214"/>
                  </a:lnTo>
                  <a:lnTo>
                    <a:pt x="51" y="220"/>
                  </a:lnTo>
                  <a:lnTo>
                    <a:pt x="46" y="244"/>
                  </a:lnTo>
                  <a:lnTo>
                    <a:pt x="65" y="248"/>
                  </a:lnTo>
                  <a:lnTo>
                    <a:pt x="87" y="246"/>
                  </a:lnTo>
                  <a:lnTo>
                    <a:pt x="87" y="222"/>
                  </a:lnTo>
                  <a:close/>
                  <a:moveTo>
                    <a:pt x="87" y="102"/>
                  </a:moveTo>
                  <a:lnTo>
                    <a:pt x="65" y="78"/>
                  </a:lnTo>
                  <a:lnTo>
                    <a:pt x="55" y="80"/>
                  </a:lnTo>
                  <a:lnTo>
                    <a:pt x="41" y="104"/>
                  </a:lnTo>
                  <a:lnTo>
                    <a:pt x="58" y="114"/>
                  </a:lnTo>
                  <a:lnTo>
                    <a:pt x="87" y="102"/>
                  </a:lnTo>
                  <a:close/>
                  <a:moveTo>
                    <a:pt x="89" y="728"/>
                  </a:moveTo>
                  <a:lnTo>
                    <a:pt x="72" y="700"/>
                  </a:lnTo>
                  <a:lnTo>
                    <a:pt x="65" y="706"/>
                  </a:lnTo>
                  <a:lnTo>
                    <a:pt x="72" y="726"/>
                  </a:lnTo>
                  <a:lnTo>
                    <a:pt x="89" y="728"/>
                  </a:lnTo>
                  <a:close/>
                  <a:moveTo>
                    <a:pt x="94" y="358"/>
                  </a:moveTo>
                  <a:lnTo>
                    <a:pt x="55" y="358"/>
                  </a:lnTo>
                  <a:lnTo>
                    <a:pt x="43" y="372"/>
                  </a:lnTo>
                  <a:lnTo>
                    <a:pt x="60" y="400"/>
                  </a:lnTo>
                  <a:lnTo>
                    <a:pt x="94" y="394"/>
                  </a:lnTo>
                  <a:lnTo>
                    <a:pt x="94" y="358"/>
                  </a:lnTo>
                  <a:close/>
                  <a:moveTo>
                    <a:pt x="99" y="762"/>
                  </a:moveTo>
                  <a:lnTo>
                    <a:pt x="91" y="740"/>
                  </a:lnTo>
                  <a:lnTo>
                    <a:pt x="70" y="738"/>
                  </a:lnTo>
                  <a:lnTo>
                    <a:pt x="55" y="756"/>
                  </a:lnTo>
                  <a:lnTo>
                    <a:pt x="55" y="762"/>
                  </a:lnTo>
                  <a:lnTo>
                    <a:pt x="58" y="766"/>
                  </a:lnTo>
                  <a:lnTo>
                    <a:pt x="58" y="768"/>
                  </a:lnTo>
                  <a:lnTo>
                    <a:pt x="63" y="778"/>
                  </a:lnTo>
                  <a:lnTo>
                    <a:pt x="65" y="780"/>
                  </a:lnTo>
                  <a:lnTo>
                    <a:pt x="72" y="784"/>
                  </a:lnTo>
                  <a:lnTo>
                    <a:pt x="96" y="788"/>
                  </a:lnTo>
                  <a:lnTo>
                    <a:pt x="99" y="762"/>
                  </a:lnTo>
                  <a:close/>
                  <a:moveTo>
                    <a:pt x="101" y="454"/>
                  </a:moveTo>
                  <a:lnTo>
                    <a:pt x="72" y="456"/>
                  </a:lnTo>
                  <a:lnTo>
                    <a:pt x="87" y="468"/>
                  </a:lnTo>
                  <a:lnTo>
                    <a:pt x="101" y="454"/>
                  </a:lnTo>
                  <a:close/>
                  <a:moveTo>
                    <a:pt x="101" y="440"/>
                  </a:moveTo>
                  <a:lnTo>
                    <a:pt x="91" y="406"/>
                  </a:lnTo>
                  <a:lnTo>
                    <a:pt x="58" y="412"/>
                  </a:lnTo>
                  <a:lnTo>
                    <a:pt x="48" y="438"/>
                  </a:lnTo>
                  <a:lnTo>
                    <a:pt x="58" y="448"/>
                  </a:lnTo>
                  <a:lnTo>
                    <a:pt x="101" y="440"/>
                  </a:lnTo>
                  <a:close/>
                  <a:moveTo>
                    <a:pt x="101" y="186"/>
                  </a:moveTo>
                  <a:lnTo>
                    <a:pt x="87" y="172"/>
                  </a:lnTo>
                  <a:lnTo>
                    <a:pt x="55" y="192"/>
                  </a:lnTo>
                  <a:lnTo>
                    <a:pt x="60" y="202"/>
                  </a:lnTo>
                  <a:lnTo>
                    <a:pt x="87" y="210"/>
                  </a:lnTo>
                  <a:lnTo>
                    <a:pt x="101" y="186"/>
                  </a:lnTo>
                  <a:close/>
                  <a:moveTo>
                    <a:pt x="103" y="72"/>
                  </a:moveTo>
                  <a:lnTo>
                    <a:pt x="96" y="60"/>
                  </a:lnTo>
                  <a:lnTo>
                    <a:pt x="84" y="64"/>
                  </a:lnTo>
                  <a:lnTo>
                    <a:pt x="72" y="72"/>
                  </a:lnTo>
                  <a:lnTo>
                    <a:pt x="94" y="96"/>
                  </a:lnTo>
                  <a:lnTo>
                    <a:pt x="103" y="92"/>
                  </a:lnTo>
                  <a:lnTo>
                    <a:pt x="103" y="72"/>
                  </a:lnTo>
                  <a:close/>
                  <a:moveTo>
                    <a:pt x="108" y="30"/>
                  </a:moveTo>
                  <a:lnTo>
                    <a:pt x="106" y="16"/>
                  </a:lnTo>
                  <a:lnTo>
                    <a:pt x="87" y="24"/>
                  </a:lnTo>
                  <a:lnTo>
                    <a:pt x="84" y="56"/>
                  </a:lnTo>
                  <a:lnTo>
                    <a:pt x="99" y="48"/>
                  </a:lnTo>
                  <a:lnTo>
                    <a:pt x="108" y="30"/>
                  </a:lnTo>
                  <a:close/>
                  <a:moveTo>
                    <a:pt x="113" y="814"/>
                  </a:moveTo>
                  <a:lnTo>
                    <a:pt x="99" y="796"/>
                  </a:lnTo>
                  <a:lnTo>
                    <a:pt x="70" y="792"/>
                  </a:lnTo>
                  <a:lnTo>
                    <a:pt x="75" y="800"/>
                  </a:lnTo>
                  <a:lnTo>
                    <a:pt x="77" y="802"/>
                  </a:lnTo>
                  <a:lnTo>
                    <a:pt x="82" y="804"/>
                  </a:lnTo>
                  <a:lnTo>
                    <a:pt x="87" y="812"/>
                  </a:lnTo>
                  <a:lnTo>
                    <a:pt x="94" y="816"/>
                  </a:lnTo>
                  <a:lnTo>
                    <a:pt x="113" y="814"/>
                  </a:lnTo>
                  <a:close/>
                  <a:moveTo>
                    <a:pt x="113" y="588"/>
                  </a:moveTo>
                  <a:lnTo>
                    <a:pt x="111" y="564"/>
                  </a:lnTo>
                  <a:lnTo>
                    <a:pt x="94" y="558"/>
                  </a:lnTo>
                  <a:lnTo>
                    <a:pt x="82" y="570"/>
                  </a:lnTo>
                  <a:lnTo>
                    <a:pt x="75" y="592"/>
                  </a:lnTo>
                  <a:lnTo>
                    <a:pt x="91" y="598"/>
                  </a:lnTo>
                  <a:lnTo>
                    <a:pt x="113" y="588"/>
                  </a:lnTo>
                  <a:close/>
                  <a:moveTo>
                    <a:pt x="113" y="504"/>
                  </a:moveTo>
                  <a:lnTo>
                    <a:pt x="111" y="486"/>
                  </a:lnTo>
                  <a:lnTo>
                    <a:pt x="89" y="476"/>
                  </a:lnTo>
                  <a:lnTo>
                    <a:pt x="65" y="492"/>
                  </a:lnTo>
                  <a:lnTo>
                    <a:pt x="67" y="516"/>
                  </a:lnTo>
                  <a:lnTo>
                    <a:pt x="82" y="516"/>
                  </a:lnTo>
                  <a:lnTo>
                    <a:pt x="113" y="504"/>
                  </a:lnTo>
                  <a:close/>
                  <a:moveTo>
                    <a:pt x="113" y="4"/>
                  </a:moveTo>
                  <a:lnTo>
                    <a:pt x="101" y="4"/>
                  </a:lnTo>
                  <a:lnTo>
                    <a:pt x="91" y="8"/>
                  </a:lnTo>
                  <a:lnTo>
                    <a:pt x="89" y="8"/>
                  </a:lnTo>
                  <a:lnTo>
                    <a:pt x="79" y="12"/>
                  </a:lnTo>
                  <a:lnTo>
                    <a:pt x="87" y="20"/>
                  </a:lnTo>
                  <a:lnTo>
                    <a:pt x="113" y="4"/>
                  </a:lnTo>
                  <a:close/>
                  <a:moveTo>
                    <a:pt x="118" y="292"/>
                  </a:moveTo>
                  <a:lnTo>
                    <a:pt x="87" y="292"/>
                  </a:lnTo>
                  <a:lnTo>
                    <a:pt x="79" y="316"/>
                  </a:lnTo>
                  <a:lnTo>
                    <a:pt x="99" y="342"/>
                  </a:lnTo>
                  <a:lnTo>
                    <a:pt x="118" y="324"/>
                  </a:lnTo>
                  <a:lnTo>
                    <a:pt x="118" y="292"/>
                  </a:lnTo>
                  <a:close/>
                  <a:moveTo>
                    <a:pt x="120" y="116"/>
                  </a:moveTo>
                  <a:lnTo>
                    <a:pt x="106" y="100"/>
                  </a:lnTo>
                  <a:lnTo>
                    <a:pt x="94" y="108"/>
                  </a:lnTo>
                  <a:lnTo>
                    <a:pt x="94" y="142"/>
                  </a:lnTo>
                  <a:lnTo>
                    <a:pt x="113" y="140"/>
                  </a:lnTo>
                  <a:lnTo>
                    <a:pt x="120" y="116"/>
                  </a:lnTo>
                  <a:close/>
                  <a:moveTo>
                    <a:pt x="123" y="652"/>
                  </a:moveTo>
                  <a:lnTo>
                    <a:pt x="96" y="654"/>
                  </a:lnTo>
                  <a:lnTo>
                    <a:pt x="70" y="688"/>
                  </a:lnTo>
                  <a:lnTo>
                    <a:pt x="89" y="692"/>
                  </a:lnTo>
                  <a:lnTo>
                    <a:pt x="115" y="678"/>
                  </a:lnTo>
                  <a:lnTo>
                    <a:pt x="123" y="652"/>
                  </a:lnTo>
                  <a:close/>
                  <a:moveTo>
                    <a:pt x="127" y="214"/>
                  </a:moveTo>
                  <a:lnTo>
                    <a:pt x="94" y="222"/>
                  </a:lnTo>
                  <a:lnTo>
                    <a:pt x="96" y="240"/>
                  </a:lnTo>
                  <a:lnTo>
                    <a:pt x="118" y="236"/>
                  </a:lnTo>
                  <a:lnTo>
                    <a:pt x="127" y="214"/>
                  </a:lnTo>
                  <a:close/>
                  <a:moveTo>
                    <a:pt x="130" y="836"/>
                  </a:moveTo>
                  <a:lnTo>
                    <a:pt x="118" y="824"/>
                  </a:lnTo>
                  <a:lnTo>
                    <a:pt x="108" y="826"/>
                  </a:lnTo>
                  <a:lnTo>
                    <a:pt x="118" y="832"/>
                  </a:lnTo>
                  <a:lnTo>
                    <a:pt x="125" y="834"/>
                  </a:lnTo>
                  <a:lnTo>
                    <a:pt x="130" y="836"/>
                  </a:lnTo>
                  <a:close/>
                  <a:moveTo>
                    <a:pt x="130" y="522"/>
                  </a:moveTo>
                  <a:lnTo>
                    <a:pt x="113" y="512"/>
                  </a:lnTo>
                  <a:lnTo>
                    <a:pt x="94" y="524"/>
                  </a:lnTo>
                  <a:lnTo>
                    <a:pt x="99" y="546"/>
                  </a:lnTo>
                  <a:lnTo>
                    <a:pt x="115" y="558"/>
                  </a:lnTo>
                  <a:lnTo>
                    <a:pt x="130" y="522"/>
                  </a:lnTo>
                  <a:close/>
                  <a:moveTo>
                    <a:pt x="135" y="608"/>
                  </a:moveTo>
                  <a:lnTo>
                    <a:pt x="118" y="598"/>
                  </a:lnTo>
                  <a:lnTo>
                    <a:pt x="99" y="610"/>
                  </a:lnTo>
                  <a:lnTo>
                    <a:pt x="91" y="644"/>
                  </a:lnTo>
                  <a:lnTo>
                    <a:pt x="127" y="632"/>
                  </a:lnTo>
                  <a:lnTo>
                    <a:pt x="135" y="608"/>
                  </a:lnTo>
                  <a:close/>
                  <a:moveTo>
                    <a:pt x="135" y="12"/>
                  </a:moveTo>
                  <a:lnTo>
                    <a:pt x="130" y="0"/>
                  </a:lnTo>
                  <a:lnTo>
                    <a:pt x="120" y="0"/>
                  </a:lnTo>
                  <a:lnTo>
                    <a:pt x="118" y="8"/>
                  </a:lnTo>
                  <a:lnTo>
                    <a:pt x="118" y="30"/>
                  </a:lnTo>
                  <a:lnTo>
                    <a:pt x="132" y="28"/>
                  </a:lnTo>
                  <a:lnTo>
                    <a:pt x="135" y="12"/>
                  </a:lnTo>
                  <a:close/>
                  <a:moveTo>
                    <a:pt x="142" y="764"/>
                  </a:moveTo>
                  <a:lnTo>
                    <a:pt x="135" y="732"/>
                  </a:lnTo>
                  <a:lnTo>
                    <a:pt x="111" y="744"/>
                  </a:lnTo>
                  <a:lnTo>
                    <a:pt x="108" y="790"/>
                  </a:lnTo>
                  <a:lnTo>
                    <a:pt x="142" y="764"/>
                  </a:lnTo>
                  <a:close/>
                  <a:moveTo>
                    <a:pt x="142" y="400"/>
                  </a:moveTo>
                  <a:lnTo>
                    <a:pt x="111" y="396"/>
                  </a:lnTo>
                  <a:lnTo>
                    <a:pt x="101" y="406"/>
                  </a:lnTo>
                  <a:lnTo>
                    <a:pt x="111" y="436"/>
                  </a:lnTo>
                  <a:lnTo>
                    <a:pt x="135" y="420"/>
                  </a:lnTo>
                  <a:lnTo>
                    <a:pt x="142" y="400"/>
                  </a:lnTo>
                  <a:close/>
                  <a:moveTo>
                    <a:pt x="142" y="176"/>
                  </a:moveTo>
                  <a:lnTo>
                    <a:pt x="115" y="150"/>
                  </a:lnTo>
                  <a:lnTo>
                    <a:pt x="94" y="154"/>
                  </a:lnTo>
                  <a:lnTo>
                    <a:pt x="91" y="164"/>
                  </a:lnTo>
                  <a:lnTo>
                    <a:pt x="108" y="174"/>
                  </a:lnTo>
                  <a:lnTo>
                    <a:pt x="142" y="176"/>
                  </a:lnTo>
                  <a:close/>
                  <a:moveTo>
                    <a:pt x="142" y="106"/>
                  </a:moveTo>
                  <a:lnTo>
                    <a:pt x="137" y="80"/>
                  </a:lnTo>
                  <a:lnTo>
                    <a:pt x="113" y="78"/>
                  </a:lnTo>
                  <a:lnTo>
                    <a:pt x="108" y="92"/>
                  </a:lnTo>
                  <a:lnTo>
                    <a:pt x="127" y="108"/>
                  </a:lnTo>
                  <a:lnTo>
                    <a:pt x="142" y="106"/>
                  </a:lnTo>
                  <a:close/>
                  <a:moveTo>
                    <a:pt x="147" y="4"/>
                  </a:moveTo>
                  <a:lnTo>
                    <a:pt x="142" y="4"/>
                  </a:lnTo>
                  <a:lnTo>
                    <a:pt x="142" y="6"/>
                  </a:lnTo>
                  <a:lnTo>
                    <a:pt x="147" y="4"/>
                  </a:lnTo>
                  <a:close/>
                  <a:moveTo>
                    <a:pt x="149" y="460"/>
                  </a:moveTo>
                  <a:lnTo>
                    <a:pt x="142" y="430"/>
                  </a:lnTo>
                  <a:lnTo>
                    <a:pt x="113" y="448"/>
                  </a:lnTo>
                  <a:lnTo>
                    <a:pt x="99" y="472"/>
                  </a:lnTo>
                  <a:lnTo>
                    <a:pt x="115" y="478"/>
                  </a:lnTo>
                  <a:lnTo>
                    <a:pt x="149" y="460"/>
                  </a:lnTo>
                  <a:close/>
                  <a:moveTo>
                    <a:pt x="149" y="258"/>
                  </a:moveTo>
                  <a:lnTo>
                    <a:pt x="125" y="244"/>
                  </a:lnTo>
                  <a:lnTo>
                    <a:pt x="77" y="256"/>
                  </a:lnTo>
                  <a:lnTo>
                    <a:pt x="84" y="280"/>
                  </a:lnTo>
                  <a:lnTo>
                    <a:pt x="123" y="282"/>
                  </a:lnTo>
                  <a:lnTo>
                    <a:pt x="149" y="258"/>
                  </a:lnTo>
                  <a:close/>
                  <a:moveTo>
                    <a:pt x="151" y="684"/>
                  </a:moveTo>
                  <a:lnTo>
                    <a:pt x="127" y="684"/>
                  </a:lnTo>
                  <a:lnTo>
                    <a:pt x="89" y="706"/>
                  </a:lnTo>
                  <a:lnTo>
                    <a:pt x="108" y="728"/>
                  </a:lnTo>
                  <a:lnTo>
                    <a:pt x="144" y="716"/>
                  </a:lnTo>
                  <a:lnTo>
                    <a:pt x="151" y="684"/>
                  </a:lnTo>
                  <a:close/>
                  <a:moveTo>
                    <a:pt x="154" y="184"/>
                  </a:moveTo>
                  <a:lnTo>
                    <a:pt x="111" y="188"/>
                  </a:lnTo>
                  <a:lnTo>
                    <a:pt x="96" y="212"/>
                  </a:lnTo>
                  <a:lnTo>
                    <a:pt x="137" y="200"/>
                  </a:lnTo>
                  <a:lnTo>
                    <a:pt x="154" y="184"/>
                  </a:lnTo>
                  <a:close/>
                  <a:moveTo>
                    <a:pt x="154" y="48"/>
                  </a:moveTo>
                  <a:lnTo>
                    <a:pt x="142" y="34"/>
                  </a:lnTo>
                  <a:lnTo>
                    <a:pt x="113" y="34"/>
                  </a:lnTo>
                  <a:lnTo>
                    <a:pt x="101" y="54"/>
                  </a:lnTo>
                  <a:lnTo>
                    <a:pt x="118" y="70"/>
                  </a:lnTo>
                  <a:lnTo>
                    <a:pt x="149" y="68"/>
                  </a:lnTo>
                  <a:lnTo>
                    <a:pt x="154" y="48"/>
                  </a:lnTo>
                  <a:close/>
                  <a:moveTo>
                    <a:pt x="163" y="500"/>
                  </a:moveTo>
                  <a:lnTo>
                    <a:pt x="147" y="480"/>
                  </a:lnTo>
                  <a:lnTo>
                    <a:pt x="130" y="480"/>
                  </a:lnTo>
                  <a:lnTo>
                    <a:pt x="123" y="504"/>
                  </a:lnTo>
                  <a:lnTo>
                    <a:pt x="139" y="516"/>
                  </a:lnTo>
                  <a:lnTo>
                    <a:pt x="159" y="520"/>
                  </a:lnTo>
                  <a:lnTo>
                    <a:pt x="163" y="500"/>
                  </a:lnTo>
                  <a:close/>
                  <a:moveTo>
                    <a:pt x="163" y="214"/>
                  </a:moveTo>
                  <a:lnTo>
                    <a:pt x="135" y="208"/>
                  </a:lnTo>
                  <a:lnTo>
                    <a:pt x="130" y="238"/>
                  </a:lnTo>
                  <a:lnTo>
                    <a:pt x="147" y="246"/>
                  </a:lnTo>
                  <a:lnTo>
                    <a:pt x="163" y="234"/>
                  </a:lnTo>
                  <a:lnTo>
                    <a:pt x="163" y="214"/>
                  </a:lnTo>
                  <a:close/>
                  <a:moveTo>
                    <a:pt x="163" y="142"/>
                  </a:moveTo>
                  <a:lnTo>
                    <a:pt x="159" y="124"/>
                  </a:lnTo>
                  <a:lnTo>
                    <a:pt x="147" y="112"/>
                  </a:lnTo>
                  <a:lnTo>
                    <a:pt x="130" y="116"/>
                  </a:lnTo>
                  <a:lnTo>
                    <a:pt x="120" y="142"/>
                  </a:lnTo>
                  <a:lnTo>
                    <a:pt x="144" y="160"/>
                  </a:lnTo>
                  <a:lnTo>
                    <a:pt x="163" y="142"/>
                  </a:lnTo>
                  <a:close/>
                  <a:moveTo>
                    <a:pt x="166" y="346"/>
                  </a:moveTo>
                  <a:lnTo>
                    <a:pt x="120" y="334"/>
                  </a:lnTo>
                  <a:lnTo>
                    <a:pt x="101" y="352"/>
                  </a:lnTo>
                  <a:lnTo>
                    <a:pt x="115" y="388"/>
                  </a:lnTo>
                  <a:lnTo>
                    <a:pt x="144" y="390"/>
                  </a:lnTo>
                  <a:lnTo>
                    <a:pt x="166" y="364"/>
                  </a:lnTo>
                  <a:lnTo>
                    <a:pt x="166" y="346"/>
                  </a:lnTo>
                  <a:close/>
                  <a:moveTo>
                    <a:pt x="168" y="548"/>
                  </a:moveTo>
                  <a:lnTo>
                    <a:pt x="163" y="526"/>
                  </a:lnTo>
                  <a:lnTo>
                    <a:pt x="144" y="526"/>
                  </a:lnTo>
                  <a:lnTo>
                    <a:pt x="127" y="552"/>
                  </a:lnTo>
                  <a:lnTo>
                    <a:pt x="168" y="548"/>
                  </a:lnTo>
                  <a:close/>
                  <a:moveTo>
                    <a:pt x="173" y="788"/>
                  </a:moveTo>
                  <a:lnTo>
                    <a:pt x="142" y="776"/>
                  </a:lnTo>
                  <a:lnTo>
                    <a:pt x="118" y="798"/>
                  </a:lnTo>
                  <a:lnTo>
                    <a:pt x="139" y="834"/>
                  </a:lnTo>
                  <a:lnTo>
                    <a:pt x="161" y="822"/>
                  </a:lnTo>
                  <a:lnTo>
                    <a:pt x="173" y="788"/>
                  </a:lnTo>
                  <a:close/>
                  <a:moveTo>
                    <a:pt x="173" y="556"/>
                  </a:moveTo>
                  <a:lnTo>
                    <a:pt x="123" y="564"/>
                  </a:lnTo>
                  <a:lnTo>
                    <a:pt x="125" y="588"/>
                  </a:lnTo>
                  <a:lnTo>
                    <a:pt x="137" y="600"/>
                  </a:lnTo>
                  <a:lnTo>
                    <a:pt x="156" y="582"/>
                  </a:lnTo>
                  <a:lnTo>
                    <a:pt x="171" y="572"/>
                  </a:lnTo>
                  <a:lnTo>
                    <a:pt x="173" y="556"/>
                  </a:lnTo>
                  <a:close/>
                  <a:moveTo>
                    <a:pt x="175" y="102"/>
                  </a:moveTo>
                  <a:lnTo>
                    <a:pt x="161" y="80"/>
                  </a:lnTo>
                  <a:lnTo>
                    <a:pt x="142" y="78"/>
                  </a:lnTo>
                  <a:lnTo>
                    <a:pt x="151" y="106"/>
                  </a:lnTo>
                  <a:lnTo>
                    <a:pt x="163" y="114"/>
                  </a:lnTo>
                  <a:lnTo>
                    <a:pt x="175" y="102"/>
                  </a:lnTo>
                  <a:close/>
                  <a:moveTo>
                    <a:pt x="178" y="596"/>
                  </a:moveTo>
                  <a:lnTo>
                    <a:pt x="161" y="586"/>
                  </a:lnTo>
                  <a:lnTo>
                    <a:pt x="151" y="600"/>
                  </a:lnTo>
                  <a:lnTo>
                    <a:pt x="139" y="622"/>
                  </a:lnTo>
                  <a:lnTo>
                    <a:pt x="173" y="620"/>
                  </a:lnTo>
                  <a:lnTo>
                    <a:pt x="178" y="596"/>
                  </a:lnTo>
                  <a:close/>
                  <a:moveTo>
                    <a:pt x="178" y="274"/>
                  </a:moveTo>
                  <a:lnTo>
                    <a:pt x="159" y="262"/>
                  </a:lnTo>
                  <a:lnTo>
                    <a:pt x="130" y="288"/>
                  </a:lnTo>
                  <a:lnTo>
                    <a:pt x="127" y="322"/>
                  </a:lnTo>
                  <a:lnTo>
                    <a:pt x="159" y="328"/>
                  </a:lnTo>
                  <a:lnTo>
                    <a:pt x="178" y="304"/>
                  </a:lnTo>
                  <a:lnTo>
                    <a:pt x="178" y="274"/>
                  </a:lnTo>
                  <a:close/>
                  <a:moveTo>
                    <a:pt x="185" y="42"/>
                  </a:moveTo>
                  <a:lnTo>
                    <a:pt x="163" y="34"/>
                  </a:lnTo>
                  <a:lnTo>
                    <a:pt x="149" y="34"/>
                  </a:lnTo>
                  <a:lnTo>
                    <a:pt x="166" y="46"/>
                  </a:lnTo>
                  <a:lnTo>
                    <a:pt x="185" y="42"/>
                  </a:lnTo>
                  <a:close/>
                  <a:moveTo>
                    <a:pt x="187" y="644"/>
                  </a:moveTo>
                  <a:lnTo>
                    <a:pt x="168" y="630"/>
                  </a:lnTo>
                  <a:lnTo>
                    <a:pt x="137" y="634"/>
                  </a:lnTo>
                  <a:lnTo>
                    <a:pt x="132" y="670"/>
                  </a:lnTo>
                  <a:lnTo>
                    <a:pt x="156" y="672"/>
                  </a:lnTo>
                  <a:lnTo>
                    <a:pt x="187" y="644"/>
                  </a:lnTo>
                  <a:close/>
                  <a:moveTo>
                    <a:pt x="187" y="152"/>
                  </a:moveTo>
                  <a:lnTo>
                    <a:pt x="166" y="150"/>
                  </a:lnTo>
                  <a:lnTo>
                    <a:pt x="151" y="164"/>
                  </a:lnTo>
                  <a:lnTo>
                    <a:pt x="161" y="178"/>
                  </a:lnTo>
                  <a:lnTo>
                    <a:pt x="180" y="176"/>
                  </a:lnTo>
                  <a:lnTo>
                    <a:pt x="187" y="152"/>
                  </a:lnTo>
                  <a:close/>
                  <a:moveTo>
                    <a:pt x="190" y="840"/>
                  </a:moveTo>
                  <a:lnTo>
                    <a:pt x="173" y="828"/>
                  </a:lnTo>
                  <a:lnTo>
                    <a:pt x="154" y="842"/>
                  </a:lnTo>
                  <a:lnTo>
                    <a:pt x="183" y="842"/>
                  </a:lnTo>
                  <a:lnTo>
                    <a:pt x="190" y="840"/>
                  </a:lnTo>
                  <a:close/>
                  <a:moveTo>
                    <a:pt x="190" y="406"/>
                  </a:moveTo>
                  <a:lnTo>
                    <a:pt x="173" y="370"/>
                  </a:lnTo>
                  <a:lnTo>
                    <a:pt x="156" y="402"/>
                  </a:lnTo>
                  <a:lnTo>
                    <a:pt x="156" y="424"/>
                  </a:lnTo>
                  <a:lnTo>
                    <a:pt x="187" y="428"/>
                  </a:lnTo>
                  <a:lnTo>
                    <a:pt x="190" y="406"/>
                  </a:lnTo>
                  <a:close/>
                  <a:moveTo>
                    <a:pt x="192" y="192"/>
                  </a:moveTo>
                  <a:lnTo>
                    <a:pt x="185" y="188"/>
                  </a:lnTo>
                  <a:lnTo>
                    <a:pt x="161" y="186"/>
                  </a:lnTo>
                  <a:lnTo>
                    <a:pt x="149" y="198"/>
                  </a:lnTo>
                  <a:lnTo>
                    <a:pt x="178" y="204"/>
                  </a:lnTo>
                  <a:lnTo>
                    <a:pt x="192" y="192"/>
                  </a:lnTo>
                  <a:close/>
                  <a:moveTo>
                    <a:pt x="192" y="18"/>
                  </a:moveTo>
                  <a:lnTo>
                    <a:pt x="190" y="10"/>
                  </a:lnTo>
                  <a:lnTo>
                    <a:pt x="187" y="8"/>
                  </a:lnTo>
                  <a:lnTo>
                    <a:pt x="178" y="8"/>
                  </a:lnTo>
                  <a:lnTo>
                    <a:pt x="173" y="6"/>
                  </a:lnTo>
                  <a:lnTo>
                    <a:pt x="168" y="6"/>
                  </a:lnTo>
                  <a:lnTo>
                    <a:pt x="161" y="4"/>
                  </a:lnTo>
                  <a:lnTo>
                    <a:pt x="156" y="4"/>
                  </a:lnTo>
                  <a:lnTo>
                    <a:pt x="147" y="12"/>
                  </a:lnTo>
                  <a:lnTo>
                    <a:pt x="142" y="28"/>
                  </a:lnTo>
                  <a:lnTo>
                    <a:pt x="183" y="32"/>
                  </a:lnTo>
                  <a:lnTo>
                    <a:pt x="192" y="18"/>
                  </a:lnTo>
                  <a:close/>
                  <a:moveTo>
                    <a:pt x="197" y="120"/>
                  </a:moveTo>
                  <a:lnTo>
                    <a:pt x="180" y="114"/>
                  </a:lnTo>
                  <a:lnTo>
                    <a:pt x="168" y="124"/>
                  </a:lnTo>
                  <a:lnTo>
                    <a:pt x="173" y="142"/>
                  </a:lnTo>
                  <a:lnTo>
                    <a:pt x="192" y="144"/>
                  </a:lnTo>
                  <a:lnTo>
                    <a:pt x="197" y="120"/>
                  </a:lnTo>
                  <a:close/>
                  <a:moveTo>
                    <a:pt x="199" y="716"/>
                  </a:moveTo>
                  <a:lnTo>
                    <a:pt x="190" y="658"/>
                  </a:lnTo>
                  <a:lnTo>
                    <a:pt x="163" y="680"/>
                  </a:lnTo>
                  <a:lnTo>
                    <a:pt x="159" y="714"/>
                  </a:lnTo>
                  <a:lnTo>
                    <a:pt x="199" y="716"/>
                  </a:lnTo>
                  <a:close/>
                  <a:moveTo>
                    <a:pt x="207" y="456"/>
                  </a:moveTo>
                  <a:lnTo>
                    <a:pt x="197" y="444"/>
                  </a:lnTo>
                  <a:lnTo>
                    <a:pt x="163" y="442"/>
                  </a:lnTo>
                  <a:lnTo>
                    <a:pt x="151" y="468"/>
                  </a:lnTo>
                  <a:lnTo>
                    <a:pt x="168" y="488"/>
                  </a:lnTo>
                  <a:lnTo>
                    <a:pt x="192" y="486"/>
                  </a:lnTo>
                  <a:lnTo>
                    <a:pt x="207" y="456"/>
                  </a:lnTo>
                  <a:close/>
                  <a:moveTo>
                    <a:pt x="207" y="244"/>
                  </a:moveTo>
                  <a:lnTo>
                    <a:pt x="171" y="240"/>
                  </a:lnTo>
                  <a:lnTo>
                    <a:pt x="151" y="250"/>
                  </a:lnTo>
                  <a:lnTo>
                    <a:pt x="180" y="264"/>
                  </a:lnTo>
                  <a:lnTo>
                    <a:pt x="204" y="262"/>
                  </a:lnTo>
                  <a:lnTo>
                    <a:pt x="207" y="244"/>
                  </a:lnTo>
                  <a:close/>
                  <a:moveTo>
                    <a:pt x="209" y="592"/>
                  </a:moveTo>
                  <a:lnTo>
                    <a:pt x="185" y="604"/>
                  </a:lnTo>
                  <a:lnTo>
                    <a:pt x="185" y="622"/>
                  </a:lnTo>
                  <a:lnTo>
                    <a:pt x="190" y="630"/>
                  </a:lnTo>
                  <a:lnTo>
                    <a:pt x="209" y="592"/>
                  </a:lnTo>
                  <a:close/>
                  <a:moveTo>
                    <a:pt x="211" y="72"/>
                  </a:moveTo>
                  <a:lnTo>
                    <a:pt x="195" y="52"/>
                  </a:lnTo>
                  <a:lnTo>
                    <a:pt x="163" y="56"/>
                  </a:lnTo>
                  <a:lnTo>
                    <a:pt x="163" y="72"/>
                  </a:lnTo>
                  <a:lnTo>
                    <a:pt x="185" y="94"/>
                  </a:lnTo>
                  <a:lnTo>
                    <a:pt x="211" y="72"/>
                  </a:lnTo>
                  <a:close/>
                  <a:moveTo>
                    <a:pt x="214" y="174"/>
                  </a:moveTo>
                  <a:lnTo>
                    <a:pt x="211" y="156"/>
                  </a:lnTo>
                  <a:lnTo>
                    <a:pt x="195" y="154"/>
                  </a:lnTo>
                  <a:lnTo>
                    <a:pt x="187" y="176"/>
                  </a:lnTo>
                  <a:lnTo>
                    <a:pt x="199" y="184"/>
                  </a:lnTo>
                  <a:lnTo>
                    <a:pt x="214" y="174"/>
                  </a:lnTo>
                  <a:close/>
                  <a:moveTo>
                    <a:pt x="216" y="570"/>
                  </a:moveTo>
                  <a:lnTo>
                    <a:pt x="202" y="548"/>
                  </a:lnTo>
                  <a:lnTo>
                    <a:pt x="183" y="556"/>
                  </a:lnTo>
                  <a:lnTo>
                    <a:pt x="183" y="574"/>
                  </a:lnTo>
                  <a:lnTo>
                    <a:pt x="173" y="582"/>
                  </a:lnTo>
                  <a:lnTo>
                    <a:pt x="185" y="592"/>
                  </a:lnTo>
                  <a:lnTo>
                    <a:pt x="202" y="584"/>
                  </a:lnTo>
                  <a:lnTo>
                    <a:pt x="216" y="570"/>
                  </a:lnTo>
                  <a:close/>
                  <a:moveTo>
                    <a:pt x="216" y="514"/>
                  </a:moveTo>
                  <a:lnTo>
                    <a:pt x="192" y="492"/>
                  </a:lnTo>
                  <a:lnTo>
                    <a:pt x="173" y="500"/>
                  </a:lnTo>
                  <a:lnTo>
                    <a:pt x="173" y="522"/>
                  </a:lnTo>
                  <a:lnTo>
                    <a:pt x="180" y="546"/>
                  </a:lnTo>
                  <a:lnTo>
                    <a:pt x="202" y="534"/>
                  </a:lnTo>
                  <a:lnTo>
                    <a:pt x="216" y="514"/>
                  </a:lnTo>
                  <a:close/>
                  <a:moveTo>
                    <a:pt x="221" y="224"/>
                  </a:moveTo>
                  <a:lnTo>
                    <a:pt x="197" y="202"/>
                  </a:lnTo>
                  <a:lnTo>
                    <a:pt x="175" y="214"/>
                  </a:lnTo>
                  <a:lnTo>
                    <a:pt x="173" y="234"/>
                  </a:lnTo>
                  <a:lnTo>
                    <a:pt x="221" y="224"/>
                  </a:lnTo>
                  <a:close/>
                  <a:moveTo>
                    <a:pt x="226" y="348"/>
                  </a:moveTo>
                  <a:lnTo>
                    <a:pt x="223" y="322"/>
                  </a:lnTo>
                  <a:lnTo>
                    <a:pt x="185" y="308"/>
                  </a:lnTo>
                  <a:lnTo>
                    <a:pt x="178" y="320"/>
                  </a:lnTo>
                  <a:lnTo>
                    <a:pt x="173" y="344"/>
                  </a:lnTo>
                  <a:lnTo>
                    <a:pt x="185" y="364"/>
                  </a:lnTo>
                  <a:lnTo>
                    <a:pt x="226" y="348"/>
                  </a:lnTo>
                  <a:close/>
                  <a:moveTo>
                    <a:pt x="226" y="20"/>
                  </a:moveTo>
                  <a:lnTo>
                    <a:pt x="219" y="18"/>
                  </a:lnTo>
                  <a:lnTo>
                    <a:pt x="214" y="18"/>
                  </a:lnTo>
                  <a:lnTo>
                    <a:pt x="207" y="16"/>
                  </a:lnTo>
                  <a:lnTo>
                    <a:pt x="202" y="12"/>
                  </a:lnTo>
                  <a:lnTo>
                    <a:pt x="199" y="18"/>
                  </a:lnTo>
                  <a:lnTo>
                    <a:pt x="226" y="20"/>
                  </a:lnTo>
                  <a:close/>
                  <a:moveTo>
                    <a:pt x="228" y="126"/>
                  </a:moveTo>
                  <a:lnTo>
                    <a:pt x="204" y="124"/>
                  </a:lnTo>
                  <a:lnTo>
                    <a:pt x="199" y="144"/>
                  </a:lnTo>
                  <a:lnTo>
                    <a:pt x="211" y="148"/>
                  </a:lnTo>
                  <a:lnTo>
                    <a:pt x="228" y="126"/>
                  </a:lnTo>
                  <a:close/>
                  <a:moveTo>
                    <a:pt x="233" y="752"/>
                  </a:moveTo>
                  <a:lnTo>
                    <a:pt x="197" y="728"/>
                  </a:lnTo>
                  <a:lnTo>
                    <a:pt x="156" y="724"/>
                  </a:lnTo>
                  <a:lnTo>
                    <a:pt x="156" y="772"/>
                  </a:lnTo>
                  <a:lnTo>
                    <a:pt x="199" y="776"/>
                  </a:lnTo>
                  <a:lnTo>
                    <a:pt x="233" y="752"/>
                  </a:lnTo>
                  <a:close/>
                  <a:moveTo>
                    <a:pt x="233" y="640"/>
                  </a:moveTo>
                  <a:lnTo>
                    <a:pt x="199" y="640"/>
                  </a:lnTo>
                  <a:lnTo>
                    <a:pt x="202" y="678"/>
                  </a:lnTo>
                  <a:lnTo>
                    <a:pt x="204" y="678"/>
                  </a:lnTo>
                  <a:lnTo>
                    <a:pt x="216" y="666"/>
                  </a:lnTo>
                  <a:lnTo>
                    <a:pt x="228" y="658"/>
                  </a:lnTo>
                  <a:lnTo>
                    <a:pt x="233" y="654"/>
                  </a:lnTo>
                  <a:lnTo>
                    <a:pt x="233" y="640"/>
                  </a:lnTo>
                  <a:close/>
                  <a:moveTo>
                    <a:pt x="238" y="532"/>
                  </a:moveTo>
                  <a:lnTo>
                    <a:pt x="223" y="520"/>
                  </a:lnTo>
                  <a:lnTo>
                    <a:pt x="209" y="540"/>
                  </a:lnTo>
                  <a:lnTo>
                    <a:pt x="219" y="560"/>
                  </a:lnTo>
                  <a:lnTo>
                    <a:pt x="226" y="558"/>
                  </a:lnTo>
                  <a:lnTo>
                    <a:pt x="238" y="532"/>
                  </a:lnTo>
                  <a:close/>
                  <a:moveTo>
                    <a:pt x="238" y="416"/>
                  </a:moveTo>
                  <a:lnTo>
                    <a:pt x="204" y="412"/>
                  </a:lnTo>
                  <a:lnTo>
                    <a:pt x="207" y="440"/>
                  </a:lnTo>
                  <a:lnTo>
                    <a:pt x="214" y="452"/>
                  </a:lnTo>
                  <a:lnTo>
                    <a:pt x="238" y="444"/>
                  </a:lnTo>
                  <a:lnTo>
                    <a:pt x="238" y="416"/>
                  </a:lnTo>
                  <a:close/>
                  <a:moveTo>
                    <a:pt x="240" y="286"/>
                  </a:moveTo>
                  <a:lnTo>
                    <a:pt x="214" y="268"/>
                  </a:lnTo>
                  <a:lnTo>
                    <a:pt x="187" y="272"/>
                  </a:lnTo>
                  <a:lnTo>
                    <a:pt x="192" y="298"/>
                  </a:lnTo>
                  <a:lnTo>
                    <a:pt x="221" y="308"/>
                  </a:lnTo>
                  <a:lnTo>
                    <a:pt x="240" y="286"/>
                  </a:lnTo>
                  <a:close/>
                  <a:moveTo>
                    <a:pt x="243" y="108"/>
                  </a:moveTo>
                  <a:lnTo>
                    <a:pt x="223" y="76"/>
                  </a:lnTo>
                  <a:lnTo>
                    <a:pt x="190" y="104"/>
                  </a:lnTo>
                  <a:lnTo>
                    <a:pt x="207" y="116"/>
                  </a:lnTo>
                  <a:lnTo>
                    <a:pt x="226" y="116"/>
                  </a:lnTo>
                  <a:lnTo>
                    <a:pt x="243" y="108"/>
                  </a:lnTo>
                  <a:close/>
                  <a:moveTo>
                    <a:pt x="245" y="808"/>
                  </a:moveTo>
                  <a:lnTo>
                    <a:pt x="228" y="780"/>
                  </a:lnTo>
                  <a:lnTo>
                    <a:pt x="190" y="796"/>
                  </a:lnTo>
                  <a:lnTo>
                    <a:pt x="183" y="814"/>
                  </a:lnTo>
                  <a:lnTo>
                    <a:pt x="207" y="836"/>
                  </a:lnTo>
                  <a:lnTo>
                    <a:pt x="226" y="826"/>
                  </a:lnTo>
                  <a:lnTo>
                    <a:pt x="245" y="808"/>
                  </a:lnTo>
                  <a:close/>
                  <a:moveTo>
                    <a:pt x="245" y="608"/>
                  </a:moveTo>
                  <a:lnTo>
                    <a:pt x="238" y="586"/>
                  </a:lnTo>
                  <a:lnTo>
                    <a:pt x="221" y="586"/>
                  </a:lnTo>
                  <a:lnTo>
                    <a:pt x="202" y="624"/>
                  </a:lnTo>
                  <a:lnTo>
                    <a:pt x="228" y="632"/>
                  </a:lnTo>
                  <a:lnTo>
                    <a:pt x="245" y="608"/>
                  </a:lnTo>
                  <a:close/>
                  <a:moveTo>
                    <a:pt x="245" y="480"/>
                  </a:moveTo>
                  <a:lnTo>
                    <a:pt x="238" y="456"/>
                  </a:lnTo>
                  <a:lnTo>
                    <a:pt x="219" y="462"/>
                  </a:lnTo>
                  <a:lnTo>
                    <a:pt x="204" y="492"/>
                  </a:lnTo>
                  <a:lnTo>
                    <a:pt x="221" y="504"/>
                  </a:lnTo>
                  <a:lnTo>
                    <a:pt x="245" y="480"/>
                  </a:lnTo>
                  <a:close/>
                  <a:moveTo>
                    <a:pt x="245" y="192"/>
                  </a:moveTo>
                  <a:lnTo>
                    <a:pt x="238" y="176"/>
                  </a:lnTo>
                  <a:lnTo>
                    <a:pt x="223" y="176"/>
                  </a:lnTo>
                  <a:lnTo>
                    <a:pt x="207" y="188"/>
                  </a:lnTo>
                  <a:lnTo>
                    <a:pt x="223" y="198"/>
                  </a:lnTo>
                  <a:lnTo>
                    <a:pt x="245" y="192"/>
                  </a:lnTo>
                  <a:close/>
                  <a:moveTo>
                    <a:pt x="247" y="688"/>
                  </a:moveTo>
                  <a:lnTo>
                    <a:pt x="233" y="666"/>
                  </a:lnTo>
                  <a:lnTo>
                    <a:pt x="209" y="684"/>
                  </a:lnTo>
                  <a:lnTo>
                    <a:pt x="209" y="718"/>
                  </a:lnTo>
                  <a:lnTo>
                    <a:pt x="235" y="738"/>
                  </a:lnTo>
                  <a:lnTo>
                    <a:pt x="247" y="730"/>
                  </a:lnTo>
                  <a:lnTo>
                    <a:pt x="247" y="688"/>
                  </a:lnTo>
                  <a:close/>
                  <a:moveTo>
                    <a:pt x="250" y="564"/>
                  </a:moveTo>
                  <a:lnTo>
                    <a:pt x="243" y="538"/>
                  </a:lnTo>
                  <a:lnTo>
                    <a:pt x="226" y="572"/>
                  </a:lnTo>
                  <a:lnTo>
                    <a:pt x="235" y="576"/>
                  </a:lnTo>
                  <a:lnTo>
                    <a:pt x="250" y="564"/>
                  </a:lnTo>
                  <a:close/>
                  <a:moveTo>
                    <a:pt x="250" y="390"/>
                  </a:moveTo>
                  <a:lnTo>
                    <a:pt x="235" y="360"/>
                  </a:lnTo>
                  <a:lnTo>
                    <a:pt x="192" y="378"/>
                  </a:lnTo>
                  <a:lnTo>
                    <a:pt x="207" y="404"/>
                  </a:lnTo>
                  <a:lnTo>
                    <a:pt x="247" y="406"/>
                  </a:lnTo>
                  <a:lnTo>
                    <a:pt x="250" y="390"/>
                  </a:lnTo>
                  <a:close/>
                  <a:moveTo>
                    <a:pt x="250" y="148"/>
                  </a:moveTo>
                  <a:lnTo>
                    <a:pt x="231" y="138"/>
                  </a:lnTo>
                  <a:lnTo>
                    <a:pt x="219" y="152"/>
                  </a:lnTo>
                  <a:lnTo>
                    <a:pt x="221" y="168"/>
                  </a:lnTo>
                  <a:lnTo>
                    <a:pt x="235" y="166"/>
                  </a:lnTo>
                  <a:lnTo>
                    <a:pt x="250" y="148"/>
                  </a:lnTo>
                  <a:close/>
                  <a:moveTo>
                    <a:pt x="255" y="44"/>
                  </a:moveTo>
                  <a:lnTo>
                    <a:pt x="240" y="30"/>
                  </a:lnTo>
                  <a:lnTo>
                    <a:pt x="207" y="28"/>
                  </a:lnTo>
                  <a:lnTo>
                    <a:pt x="192" y="40"/>
                  </a:lnTo>
                  <a:lnTo>
                    <a:pt x="226" y="60"/>
                  </a:lnTo>
                  <a:lnTo>
                    <a:pt x="255" y="44"/>
                  </a:lnTo>
                  <a:close/>
                  <a:moveTo>
                    <a:pt x="264" y="244"/>
                  </a:moveTo>
                  <a:lnTo>
                    <a:pt x="238" y="228"/>
                  </a:lnTo>
                  <a:lnTo>
                    <a:pt x="214" y="238"/>
                  </a:lnTo>
                  <a:lnTo>
                    <a:pt x="216" y="260"/>
                  </a:lnTo>
                  <a:lnTo>
                    <a:pt x="240" y="262"/>
                  </a:lnTo>
                  <a:lnTo>
                    <a:pt x="264" y="244"/>
                  </a:lnTo>
                  <a:close/>
                  <a:moveTo>
                    <a:pt x="269" y="610"/>
                  </a:moveTo>
                  <a:lnTo>
                    <a:pt x="255" y="608"/>
                  </a:lnTo>
                  <a:lnTo>
                    <a:pt x="245" y="640"/>
                  </a:lnTo>
                  <a:lnTo>
                    <a:pt x="267" y="624"/>
                  </a:lnTo>
                  <a:lnTo>
                    <a:pt x="269" y="610"/>
                  </a:lnTo>
                  <a:close/>
                  <a:moveTo>
                    <a:pt x="269" y="378"/>
                  </a:moveTo>
                  <a:lnTo>
                    <a:pt x="264" y="360"/>
                  </a:lnTo>
                  <a:lnTo>
                    <a:pt x="250" y="364"/>
                  </a:lnTo>
                  <a:lnTo>
                    <a:pt x="257" y="378"/>
                  </a:lnTo>
                  <a:lnTo>
                    <a:pt x="269" y="378"/>
                  </a:lnTo>
                  <a:close/>
                  <a:moveTo>
                    <a:pt x="274" y="450"/>
                  </a:moveTo>
                  <a:lnTo>
                    <a:pt x="250" y="420"/>
                  </a:lnTo>
                  <a:lnTo>
                    <a:pt x="245" y="448"/>
                  </a:lnTo>
                  <a:lnTo>
                    <a:pt x="250" y="472"/>
                  </a:lnTo>
                  <a:lnTo>
                    <a:pt x="264" y="466"/>
                  </a:lnTo>
                  <a:lnTo>
                    <a:pt x="274" y="450"/>
                  </a:lnTo>
                  <a:close/>
                  <a:moveTo>
                    <a:pt x="276" y="498"/>
                  </a:moveTo>
                  <a:lnTo>
                    <a:pt x="262" y="480"/>
                  </a:lnTo>
                  <a:lnTo>
                    <a:pt x="243" y="492"/>
                  </a:lnTo>
                  <a:lnTo>
                    <a:pt x="228" y="510"/>
                  </a:lnTo>
                  <a:lnTo>
                    <a:pt x="247" y="524"/>
                  </a:lnTo>
                  <a:lnTo>
                    <a:pt x="262" y="516"/>
                  </a:lnTo>
                  <a:lnTo>
                    <a:pt x="276" y="498"/>
                  </a:lnTo>
                  <a:close/>
                  <a:moveTo>
                    <a:pt x="276" y="286"/>
                  </a:moveTo>
                  <a:lnTo>
                    <a:pt x="264" y="258"/>
                  </a:lnTo>
                  <a:lnTo>
                    <a:pt x="245" y="270"/>
                  </a:lnTo>
                  <a:lnTo>
                    <a:pt x="250" y="284"/>
                  </a:lnTo>
                  <a:lnTo>
                    <a:pt x="276" y="286"/>
                  </a:lnTo>
                  <a:close/>
                  <a:moveTo>
                    <a:pt x="276" y="180"/>
                  </a:moveTo>
                  <a:lnTo>
                    <a:pt x="264" y="162"/>
                  </a:lnTo>
                  <a:lnTo>
                    <a:pt x="255" y="154"/>
                  </a:lnTo>
                  <a:lnTo>
                    <a:pt x="243" y="172"/>
                  </a:lnTo>
                  <a:lnTo>
                    <a:pt x="255" y="184"/>
                  </a:lnTo>
                  <a:lnTo>
                    <a:pt x="276" y="180"/>
                  </a:lnTo>
                  <a:close/>
                  <a:moveTo>
                    <a:pt x="283" y="132"/>
                  </a:moveTo>
                  <a:lnTo>
                    <a:pt x="281" y="116"/>
                  </a:lnTo>
                  <a:lnTo>
                    <a:pt x="252" y="114"/>
                  </a:lnTo>
                  <a:lnTo>
                    <a:pt x="233" y="130"/>
                  </a:lnTo>
                  <a:lnTo>
                    <a:pt x="264" y="142"/>
                  </a:lnTo>
                  <a:lnTo>
                    <a:pt x="283" y="132"/>
                  </a:lnTo>
                  <a:close/>
                  <a:moveTo>
                    <a:pt x="288" y="636"/>
                  </a:moveTo>
                  <a:lnTo>
                    <a:pt x="271" y="636"/>
                  </a:lnTo>
                  <a:lnTo>
                    <a:pt x="250" y="652"/>
                  </a:lnTo>
                  <a:lnTo>
                    <a:pt x="257" y="670"/>
                  </a:lnTo>
                  <a:lnTo>
                    <a:pt x="283" y="668"/>
                  </a:lnTo>
                  <a:lnTo>
                    <a:pt x="288" y="636"/>
                  </a:lnTo>
                  <a:close/>
                  <a:moveTo>
                    <a:pt x="291" y="570"/>
                  </a:moveTo>
                  <a:lnTo>
                    <a:pt x="264" y="562"/>
                  </a:lnTo>
                  <a:lnTo>
                    <a:pt x="245" y="580"/>
                  </a:lnTo>
                  <a:lnTo>
                    <a:pt x="252" y="596"/>
                  </a:lnTo>
                  <a:lnTo>
                    <a:pt x="264" y="598"/>
                  </a:lnTo>
                  <a:lnTo>
                    <a:pt x="283" y="588"/>
                  </a:lnTo>
                  <a:lnTo>
                    <a:pt x="291" y="570"/>
                  </a:lnTo>
                  <a:close/>
                  <a:moveTo>
                    <a:pt x="291" y="92"/>
                  </a:moveTo>
                  <a:lnTo>
                    <a:pt x="286" y="66"/>
                  </a:lnTo>
                  <a:lnTo>
                    <a:pt x="262" y="46"/>
                  </a:lnTo>
                  <a:lnTo>
                    <a:pt x="231" y="68"/>
                  </a:lnTo>
                  <a:lnTo>
                    <a:pt x="250" y="106"/>
                  </a:lnTo>
                  <a:lnTo>
                    <a:pt x="286" y="108"/>
                  </a:lnTo>
                  <a:lnTo>
                    <a:pt x="291" y="92"/>
                  </a:lnTo>
                  <a:close/>
                  <a:moveTo>
                    <a:pt x="293" y="332"/>
                  </a:moveTo>
                  <a:lnTo>
                    <a:pt x="288" y="298"/>
                  </a:lnTo>
                  <a:lnTo>
                    <a:pt x="250" y="294"/>
                  </a:lnTo>
                  <a:lnTo>
                    <a:pt x="231" y="322"/>
                  </a:lnTo>
                  <a:lnTo>
                    <a:pt x="238" y="346"/>
                  </a:lnTo>
                  <a:lnTo>
                    <a:pt x="293" y="332"/>
                  </a:lnTo>
                  <a:close/>
                  <a:moveTo>
                    <a:pt x="293" y="258"/>
                  </a:moveTo>
                  <a:lnTo>
                    <a:pt x="279" y="244"/>
                  </a:lnTo>
                  <a:lnTo>
                    <a:pt x="274" y="260"/>
                  </a:lnTo>
                  <a:lnTo>
                    <a:pt x="293" y="258"/>
                  </a:lnTo>
                  <a:close/>
                  <a:moveTo>
                    <a:pt x="293" y="212"/>
                  </a:moveTo>
                  <a:lnTo>
                    <a:pt x="281" y="196"/>
                  </a:lnTo>
                  <a:lnTo>
                    <a:pt x="255" y="192"/>
                  </a:lnTo>
                  <a:lnTo>
                    <a:pt x="223" y="208"/>
                  </a:lnTo>
                  <a:lnTo>
                    <a:pt x="245" y="224"/>
                  </a:lnTo>
                  <a:lnTo>
                    <a:pt x="274" y="234"/>
                  </a:lnTo>
                  <a:lnTo>
                    <a:pt x="293" y="212"/>
                  </a:lnTo>
                  <a:close/>
                  <a:moveTo>
                    <a:pt x="295" y="548"/>
                  </a:moveTo>
                  <a:lnTo>
                    <a:pt x="293" y="520"/>
                  </a:lnTo>
                  <a:lnTo>
                    <a:pt x="269" y="522"/>
                  </a:lnTo>
                  <a:lnTo>
                    <a:pt x="255" y="532"/>
                  </a:lnTo>
                  <a:lnTo>
                    <a:pt x="255" y="536"/>
                  </a:lnTo>
                  <a:lnTo>
                    <a:pt x="257" y="544"/>
                  </a:lnTo>
                  <a:lnTo>
                    <a:pt x="257" y="556"/>
                  </a:lnTo>
                  <a:lnTo>
                    <a:pt x="274" y="556"/>
                  </a:lnTo>
                  <a:lnTo>
                    <a:pt x="295" y="548"/>
                  </a:lnTo>
                  <a:close/>
                  <a:moveTo>
                    <a:pt x="298" y="394"/>
                  </a:moveTo>
                  <a:lnTo>
                    <a:pt x="286" y="388"/>
                  </a:lnTo>
                  <a:lnTo>
                    <a:pt x="259" y="392"/>
                  </a:lnTo>
                  <a:lnTo>
                    <a:pt x="259" y="414"/>
                  </a:lnTo>
                  <a:lnTo>
                    <a:pt x="281" y="436"/>
                  </a:lnTo>
                  <a:lnTo>
                    <a:pt x="298" y="420"/>
                  </a:lnTo>
                  <a:lnTo>
                    <a:pt x="298" y="394"/>
                  </a:lnTo>
                  <a:close/>
                  <a:moveTo>
                    <a:pt x="300" y="142"/>
                  </a:moveTo>
                  <a:lnTo>
                    <a:pt x="288" y="138"/>
                  </a:lnTo>
                  <a:lnTo>
                    <a:pt x="267" y="150"/>
                  </a:lnTo>
                  <a:lnTo>
                    <a:pt x="286" y="178"/>
                  </a:lnTo>
                  <a:lnTo>
                    <a:pt x="298" y="164"/>
                  </a:lnTo>
                  <a:lnTo>
                    <a:pt x="300" y="142"/>
                  </a:lnTo>
                  <a:close/>
                  <a:moveTo>
                    <a:pt x="307" y="750"/>
                  </a:moveTo>
                  <a:lnTo>
                    <a:pt x="259" y="732"/>
                  </a:lnTo>
                  <a:lnTo>
                    <a:pt x="233" y="764"/>
                  </a:lnTo>
                  <a:lnTo>
                    <a:pt x="259" y="802"/>
                  </a:lnTo>
                  <a:lnTo>
                    <a:pt x="307" y="750"/>
                  </a:lnTo>
                  <a:close/>
                  <a:moveTo>
                    <a:pt x="307" y="500"/>
                  </a:moveTo>
                  <a:lnTo>
                    <a:pt x="300" y="496"/>
                  </a:lnTo>
                  <a:lnTo>
                    <a:pt x="283" y="500"/>
                  </a:lnTo>
                  <a:lnTo>
                    <a:pt x="279" y="512"/>
                  </a:lnTo>
                  <a:lnTo>
                    <a:pt x="295" y="510"/>
                  </a:lnTo>
                  <a:lnTo>
                    <a:pt x="307" y="500"/>
                  </a:lnTo>
                  <a:close/>
                  <a:moveTo>
                    <a:pt x="310" y="622"/>
                  </a:moveTo>
                  <a:lnTo>
                    <a:pt x="288" y="612"/>
                  </a:lnTo>
                  <a:lnTo>
                    <a:pt x="281" y="622"/>
                  </a:lnTo>
                  <a:lnTo>
                    <a:pt x="295" y="634"/>
                  </a:lnTo>
                  <a:lnTo>
                    <a:pt x="310" y="622"/>
                  </a:lnTo>
                  <a:close/>
                  <a:moveTo>
                    <a:pt x="310" y="276"/>
                  </a:moveTo>
                  <a:lnTo>
                    <a:pt x="298" y="264"/>
                  </a:lnTo>
                  <a:lnTo>
                    <a:pt x="279" y="270"/>
                  </a:lnTo>
                  <a:lnTo>
                    <a:pt x="291" y="286"/>
                  </a:lnTo>
                  <a:lnTo>
                    <a:pt x="310" y="276"/>
                  </a:lnTo>
                  <a:close/>
                  <a:moveTo>
                    <a:pt x="312" y="712"/>
                  </a:moveTo>
                  <a:lnTo>
                    <a:pt x="300" y="676"/>
                  </a:lnTo>
                  <a:lnTo>
                    <a:pt x="259" y="682"/>
                  </a:lnTo>
                  <a:lnTo>
                    <a:pt x="264" y="724"/>
                  </a:lnTo>
                  <a:lnTo>
                    <a:pt x="300" y="736"/>
                  </a:lnTo>
                  <a:lnTo>
                    <a:pt x="312" y="712"/>
                  </a:lnTo>
                  <a:close/>
                  <a:moveTo>
                    <a:pt x="317" y="214"/>
                  </a:moveTo>
                  <a:lnTo>
                    <a:pt x="315" y="192"/>
                  </a:lnTo>
                  <a:lnTo>
                    <a:pt x="300" y="174"/>
                  </a:lnTo>
                  <a:lnTo>
                    <a:pt x="291" y="190"/>
                  </a:lnTo>
                  <a:lnTo>
                    <a:pt x="305" y="214"/>
                  </a:lnTo>
                  <a:lnTo>
                    <a:pt x="317" y="214"/>
                  </a:lnTo>
                  <a:close/>
                  <a:moveTo>
                    <a:pt x="319" y="452"/>
                  </a:moveTo>
                  <a:lnTo>
                    <a:pt x="305" y="440"/>
                  </a:lnTo>
                  <a:lnTo>
                    <a:pt x="279" y="452"/>
                  </a:lnTo>
                  <a:lnTo>
                    <a:pt x="274" y="474"/>
                  </a:lnTo>
                  <a:lnTo>
                    <a:pt x="281" y="492"/>
                  </a:lnTo>
                  <a:lnTo>
                    <a:pt x="310" y="480"/>
                  </a:lnTo>
                  <a:lnTo>
                    <a:pt x="319" y="452"/>
                  </a:lnTo>
                  <a:close/>
                  <a:moveTo>
                    <a:pt x="322" y="756"/>
                  </a:moveTo>
                  <a:lnTo>
                    <a:pt x="295" y="774"/>
                  </a:lnTo>
                  <a:lnTo>
                    <a:pt x="281" y="790"/>
                  </a:lnTo>
                  <a:lnTo>
                    <a:pt x="286" y="788"/>
                  </a:lnTo>
                  <a:lnTo>
                    <a:pt x="291" y="784"/>
                  </a:lnTo>
                  <a:lnTo>
                    <a:pt x="300" y="778"/>
                  </a:lnTo>
                  <a:lnTo>
                    <a:pt x="322" y="760"/>
                  </a:lnTo>
                  <a:lnTo>
                    <a:pt x="322" y="756"/>
                  </a:lnTo>
                  <a:close/>
                  <a:moveTo>
                    <a:pt x="324" y="108"/>
                  </a:moveTo>
                  <a:lnTo>
                    <a:pt x="298" y="104"/>
                  </a:lnTo>
                  <a:lnTo>
                    <a:pt x="291" y="116"/>
                  </a:lnTo>
                  <a:lnTo>
                    <a:pt x="293" y="130"/>
                  </a:lnTo>
                  <a:lnTo>
                    <a:pt x="310" y="140"/>
                  </a:lnTo>
                  <a:lnTo>
                    <a:pt x="322" y="130"/>
                  </a:lnTo>
                  <a:lnTo>
                    <a:pt x="324" y="108"/>
                  </a:lnTo>
                  <a:close/>
                  <a:moveTo>
                    <a:pt x="327" y="560"/>
                  </a:moveTo>
                  <a:lnTo>
                    <a:pt x="322" y="548"/>
                  </a:lnTo>
                  <a:lnTo>
                    <a:pt x="291" y="560"/>
                  </a:lnTo>
                  <a:lnTo>
                    <a:pt x="307" y="570"/>
                  </a:lnTo>
                  <a:lnTo>
                    <a:pt x="327" y="560"/>
                  </a:lnTo>
                  <a:close/>
                  <a:moveTo>
                    <a:pt x="327" y="240"/>
                  </a:moveTo>
                  <a:lnTo>
                    <a:pt x="300" y="224"/>
                  </a:lnTo>
                  <a:lnTo>
                    <a:pt x="281" y="240"/>
                  </a:lnTo>
                  <a:lnTo>
                    <a:pt x="305" y="256"/>
                  </a:lnTo>
                  <a:lnTo>
                    <a:pt x="327" y="240"/>
                  </a:lnTo>
                  <a:close/>
                  <a:moveTo>
                    <a:pt x="329" y="360"/>
                  </a:moveTo>
                  <a:lnTo>
                    <a:pt x="307" y="336"/>
                  </a:lnTo>
                  <a:lnTo>
                    <a:pt x="269" y="354"/>
                  </a:lnTo>
                  <a:lnTo>
                    <a:pt x="288" y="378"/>
                  </a:lnTo>
                  <a:lnTo>
                    <a:pt x="315" y="394"/>
                  </a:lnTo>
                  <a:lnTo>
                    <a:pt x="327" y="378"/>
                  </a:lnTo>
                  <a:lnTo>
                    <a:pt x="329" y="360"/>
                  </a:lnTo>
                  <a:close/>
                  <a:moveTo>
                    <a:pt x="331" y="596"/>
                  </a:moveTo>
                  <a:lnTo>
                    <a:pt x="327" y="574"/>
                  </a:lnTo>
                  <a:lnTo>
                    <a:pt x="300" y="582"/>
                  </a:lnTo>
                  <a:lnTo>
                    <a:pt x="288" y="600"/>
                  </a:lnTo>
                  <a:lnTo>
                    <a:pt x="317" y="610"/>
                  </a:lnTo>
                  <a:lnTo>
                    <a:pt x="331" y="596"/>
                  </a:lnTo>
                  <a:close/>
                  <a:moveTo>
                    <a:pt x="336" y="292"/>
                  </a:moveTo>
                  <a:lnTo>
                    <a:pt x="317" y="282"/>
                  </a:lnTo>
                  <a:lnTo>
                    <a:pt x="298" y="294"/>
                  </a:lnTo>
                  <a:lnTo>
                    <a:pt x="305" y="320"/>
                  </a:lnTo>
                  <a:lnTo>
                    <a:pt x="329" y="308"/>
                  </a:lnTo>
                  <a:lnTo>
                    <a:pt x="336" y="292"/>
                  </a:lnTo>
                  <a:close/>
                  <a:moveTo>
                    <a:pt x="339" y="276"/>
                  </a:moveTo>
                  <a:lnTo>
                    <a:pt x="331" y="250"/>
                  </a:lnTo>
                  <a:lnTo>
                    <a:pt x="322" y="252"/>
                  </a:lnTo>
                  <a:lnTo>
                    <a:pt x="315" y="264"/>
                  </a:lnTo>
                  <a:lnTo>
                    <a:pt x="324" y="270"/>
                  </a:lnTo>
                  <a:lnTo>
                    <a:pt x="339" y="276"/>
                  </a:lnTo>
                  <a:close/>
                  <a:moveTo>
                    <a:pt x="339" y="84"/>
                  </a:moveTo>
                  <a:lnTo>
                    <a:pt x="310" y="66"/>
                  </a:lnTo>
                  <a:lnTo>
                    <a:pt x="300" y="68"/>
                  </a:lnTo>
                  <a:lnTo>
                    <a:pt x="303" y="96"/>
                  </a:lnTo>
                  <a:lnTo>
                    <a:pt x="322" y="100"/>
                  </a:lnTo>
                  <a:lnTo>
                    <a:pt x="339" y="84"/>
                  </a:lnTo>
                  <a:close/>
                  <a:moveTo>
                    <a:pt x="341" y="736"/>
                  </a:moveTo>
                  <a:lnTo>
                    <a:pt x="339" y="714"/>
                  </a:lnTo>
                  <a:lnTo>
                    <a:pt x="319" y="718"/>
                  </a:lnTo>
                  <a:lnTo>
                    <a:pt x="305" y="742"/>
                  </a:lnTo>
                  <a:lnTo>
                    <a:pt x="327" y="750"/>
                  </a:lnTo>
                  <a:lnTo>
                    <a:pt x="341" y="736"/>
                  </a:lnTo>
                  <a:close/>
                  <a:moveTo>
                    <a:pt x="341" y="642"/>
                  </a:moveTo>
                  <a:lnTo>
                    <a:pt x="319" y="628"/>
                  </a:lnTo>
                  <a:lnTo>
                    <a:pt x="298" y="644"/>
                  </a:lnTo>
                  <a:lnTo>
                    <a:pt x="295" y="664"/>
                  </a:lnTo>
                  <a:lnTo>
                    <a:pt x="310" y="668"/>
                  </a:lnTo>
                  <a:lnTo>
                    <a:pt x="334" y="660"/>
                  </a:lnTo>
                  <a:lnTo>
                    <a:pt x="341" y="642"/>
                  </a:lnTo>
                  <a:close/>
                  <a:moveTo>
                    <a:pt x="341" y="516"/>
                  </a:moveTo>
                  <a:lnTo>
                    <a:pt x="336" y="500"/>
                  </a:lnTo>
                  <a:lnTo>
                    <a:pt x="315" y="508"/>
                  </a:lnTo>
                  <a:lnTo>
                    <a:pt x="303" y="520"/>
                  </a:lnTo>
                  <a:lnTo>
                    <a:pt x="305" y="544"/>
                  </a:lnTo>
                  <a:lnTo>
                    <a:pt x="327" y="536"/>
                  </a:lnTo>
                  <a:lnTo>
                    <a:pt x="341" y="516"/>
                  </a:lnTo>
                  <a:close/>
                  <a:moveTo>
                    <a:pt x="343" y="166"/>
                  </a:moveTo>
                  <a:lnTo>
                    <a:pt x="322" y="142"/>
                  </a:lnTo>
                  <a:lnTo>
                    <a:pt x="312" y="150"/>
                  </a:lnTo>
                  <a:lnTo>
                    <a:pt x="310" y="166"/>
                  </a:lnTo>
                  <a:lnTo>
                    <a:pt x="324" y="188"/>
                  </a:lnTo>
                  <a:lnTo>
                    <a:pt x="341" y="186"/>
                  </a:lnTo>
                  <a:lnTo>
                    <a:pt x="343" y="166"/>
                  </a:lnTo>
                  <a:close/>
                  <a:moveTo>
                    <a:pt x="346" y="474"/>
                  </a:moveTo>
                  <a:lnTo>
                    <a:pt x="327" y="456"/>
                  </a:lnTo>
                  <a:lnTo>
                    <a:pt x="310" y="490"/>
                  </a:lnTo>
                  <a:lnTo>
                    <a:pt x="317" y="498"/>
                  </a:lnTo>
                  <a:lnTo>
                    <a:pt x="339" y="490"/>
                  </a:lnTo>
                  <a:lnTo>
                    <a:pt x="346" y="474"/>
                  </a:lnTo>
                  <a:close/>
                  <a:moveTo>
                    <a:pt x="351" y="334"/>
                  </a:moveTo>
                  <a:lnTo>
                    <a:pt x="334" y="318"/>
                  </a:lnTo>
                  <a:lnTo>
                    <a:pt x="315" y="330"/>
                  </a:lnTo>
                  <a:lnTo>
                    <a:pt x="339" y="356"/>
                  </a:lnTo>
                  <a:lnTo>
                    <a:pt x="351" y="354"/>
                  </a:lnTo>
                  <a:lnTo>
                    <a:pt x="351" y="334"/>
                  </a:lnTo>
                  <a:close/>
                  <a:moveTo>
                    <a:pt x="351" y="308"/>
                  </a:moveTo>
                  <a:lnTo>
                    <a:pt x="343" y="296"/>
                  </a:lnTo>
                  <a:lnTo>
                    <a:pt x="339" y="310"/>
                  </a:lnTo>
                  <a:lnTo>
                    <a:pt x="346" y="316"/>
                  </a:lnTo>
                  <a:lnTo>
                    <a:pt x="351" y="308"/>
                  </a:lnTo>
                  <a:close/>
                  <a:moveTo>
                    <a:pt x="355" y="680"/>
                  </a:moveTo>
                  <a:lnTo>
                    <a:pt x="327" y="672"/>
                  </a:lnTo>
                  <a:lnTo>
                    <a:pt x="315" y="688"/>
                  </a:lnTo>
                  <a:lnTo>
                    <a:pt x="322" y="708"/>
                  </a:lnTo>
                  <a:lnTo>
                    <a:pt x="343" y="704"/>
                  </a:lnTo>
                  <a:lnTo>
                    <a:pt x="355" y="680"/>
                  </a:lnTo>
                  <a:close/>
                  <a:moveTo>
                    <a:pt x="355" y="404"/>
                  </a:moveTo>
                  <a:lnTo>
                    <a:pt x="353" y="384"/>
                  </a:lnTo>
                  <a:lnTo>
                    <a:pt x="334" y="388"/>
                  </a:lnTo>
                  <a:lnTo>
                    <a:pt x="327" y="396"/>
                  </a:lnTo>
                  <a:lnTo>
                    <a:pt x="355" y="404"/>
                  </a:lnTo>
                  <a:close/>
                  <a:moveTo>
                    <a:pt x="358" y="102"/>
                  </a:moveTo>
                  <a:lnTo>
                    <a:pt x="348" y="94"/>
                  </a:lnTo>
                  <a:lnTo>
                    <a:pt x="346" y="90"/>
                  </a:lnTo>
                  <a:lnTo>
                    <a:pt x="331" y="102"/>
                  </a:lnTo>
                  <a:lnTo>
                    <a:pt x="329" y="130"/>
                  </a:lnTo>
                  <a:lnTo>
                    <a:pt x="353" y="120"/>
                  </a:lnTo>
                  <a:lnTo>
                    <a:pt x="358" y="102"/>
                  </a:lnTo>
                  <a:close/>
                  <a:moveTo>
                    <a:pt x="360" y="216"/>
                  </a:moveTo>
                  <a:lnTo>
                    <a:pt x="341" y="196"/>
                  </a:lnTo>
                  <a:lnTo>
                    <a:pt x="319" y="198"/>
                  </a:lnTo>
                  <a:lnTo>
                    <a:pt x="327" y="228"/>
                  </a:lnTo>
                  <a:lnTo>
                    <a:pt x="336" y="234"/>
                  </a:lnTo>
                  <a:lnTo>
                    <a:pt x="360" y="216"/>
                  </a:lnTo>
                  <a:close/>
                  <a:moveTo>
                    <a:pt x="365" y="574"/>
                  </a:moveTo>
                  <a:lnTo>
                    <a:pt x="336" y="574"/>
                  </a:lnTo>
                  <a:lnTo>
                    <a:pt x="341" y="586"/>
                  </a:lnTo>
                  <a:lnTo>
                    <a:pt x="365" y="592"/>
                  </a:lnTo>
                  <a:lnTo>
                    <a:pt x="365" y="574"/>
                  </a:lnTo>
                  <a:close/>
                  <a:moveTo>
                    <a:pt x="370" y="514"/>
                  </a:moveTo>
                  <a:lnTo>
                    <a:pt x="367" y="486"/>
                  </a:lnTo>
                  <a:lnTo>
                    <a:pt x="353" y="480"/>
                  </a:lnTo>
                  <a:lnTo>
                    <a:pt x="346" y="496"/>
                  </a:lnTo>
                  <a:lnTo>
                    <a:pt x="348" y="516"/>
                  </a:lnTo>
                  <a:lnTo>
                    <a:pt x="370" y="514"/>
                  </a:lnTo>
                  <a:close/>
                  <a:moveTo>
                    <a:pt x="370" y="368"/>
                  </a:moveTo>
                  <a:lnTo>
                    <a:pt x="339" y="366"/>
                  </a:lnTo>
                  <a:lnTo>
                    <a:pt x="336" y="376"/>
                  </a:lnTo>
                  <a:lnTo>
                    <a:pt x="358" y="376"/>
                  </a:lnTo>
                  <a:lnTo>
                    <a:pt x="370" y="368"/>
                  </a:lnTo>
                  <a:close/>
                  <a:moveTo>
                    <a:pt x="372" y="624"/>
                  </a:moveTo>
                  <a:lnTo>
                    <a:pt x="370" y="606"/>
                  </a:lnTo>
                  <a:lnTo>
                    <a:pt x="343" y="596"/>
                  </a:lnTo>
                  <a:lnTo>
                    <a:pt x="331" y="608"/>
                  </a:lnTo>
                  <a:lnTo>
                    <a:pt x="329" y="620"/>
                  </a:lnTo>
                  <a:lnTo>
                    <a:pt x="348" y="632"/>
                  </a:lnTo>
                  <a:lnTo>
                    <a:pt x="372" y="624"/>
                  </a:lnTo>
                  <a:close/>
                  <a:moveTo>
                    <a:pt x="372" y="430"/>
                  </a:moveTo>
                  <a:lnTo>
                    <a:pt x="360" y="414"/>
                  </a:lnTo>
                  <a:lnTo>
                    <a:pt x="315" y="404"/>
                  </a:lnTo>
                  <a:lnTo>
                    <a:pt x="310" y="432"/>
                  </a:lnTo>
                  <a:lnTo>
                    <a:pt x="336" y="454"/>
                  </a:lnTo>
                  <a:lnTo>
                    <a:pt x="372" y="430"/>
                  </a:lnTo>
                  <a:close/>
                  <a:moveTo>
                    <a:pt x="379" y="340"/>
                  </a:moveTo>
                  <a:lnTo>
                    <a:pt x="355" y="322"/>
                  </a:lnTo>
                  <a:lnTo>
                    <a:pt x="358" y="358"/>
                  </a:lnTo>
                  <a:lnTo>
                    <a:pt x="377" y="360"/>
                  </a:lnTo>
                  <a:lnTo>
                    <a:pt x="379" y="340"/>
                  </a:lnTo>
                  <a:close/>
                  <a:moveTo>
                    <a:pt x="379" y="118"/>
                  </a:moveTo>
                  <a:lnTo>
                    <a:pt x="375" y="116"/>
                  </a:lnTo>
                  <a:lnTo>
                    <a:pt x="370" y="108"/>
                  </a:lnTo>
                  <a:lnTo>
                    <a:pt x="365" y="106"/>
                  </a:lnTo>
                  <a:lnTo>
                    <a:pt x="363" y="116"/>
                  </a:lnTo>
                  <a:lnTo>
                    <a:pt x="379" y="118"/>
                  </a:lnTo>
                  <a:close/>
                  <a:moveTo>
                    <a:pt x="382" y="558"/>
                  </a:moveTo>
                  <a:lnTo>
                    <a:pt x="367" y="524"/>
                  </a:lnTo>
                  <a:lnTo>
                    <a:pt x="346" y="528"/>
                  </a:lnTo>
                  <a:lnTo>
                    <a:pt x="334" y="544"/>
                  </a:lnTo>
                  <a:lnTo>
                    <a:pt x="334" y="562"/>
                  </a:lnTo>
                  <a:lnTo>
                    <a:pt x="367" y="568"/>
                  </a:lnTo>
                  <a:lnTo>
                    <a:pt x="382" y="558"/>
                  </a:lnTo>
                  <a:close/>
                  <a:moveTo>
                    <a:pt x="382" y="312"/>
                  </a:moveTo>
                  <a:lnTo>
                    <a:pt x="372" y="294"/>
                  </a:lnTo>
                  <a:lnTo>
                    <a:pt x="351" y="292"/>
                  </a:lnTo>
                  <a:lnTo>
                    <a:pt x="360" y="312"/>
                  </a:lnTo>
                  <a:lnTo>
                    <a:pt x="377" y="322"/>
                  </a:lnTo>
                  <a:lnTo>
                    <a:pt x="382" y="312"/>
                  </a:lnTo>
                  <a:close/>
                  <a:moveTo>
                    <a:pt x="382" y="268"/>
                  </a:moveTo>
                  <a:lnTo>
                    <a:pt x="365" y="226"/>
                  </a:lnTo>
                  <a:lnTo>
                    <a:pt x="339" y="246"/>
                  </a:lnTo>
                  <a:lnTo>
                    <a:pt x="351" y="280"/>
                  </a:lnTo>
                  <a:lnTo>
                    <a:pt x="377" y="282"/>
                  </a:lnTo>
                  <a:lnTo>
                    <a:pt x="382" y="268"/>
                  </a:lnTo>
                  <a:close/>
                  <a:moveTo>
                    <a:pt x="387" y="150"/>
                  </a:moveTo>
                  <a:lnTo>
                    <a:pt x="382" y="128"/>
                  </a:lnTo>
                  <a:lnTo>
                    <a:pt x="358" y="126"/>
                  </a:lnTo>
                  <a:lnTo>
                    <a:pt x="341" y="140"/>
                  </a:lnTo>
                  <a:lnTo>
                    <a:pt x="353" y="166"/>
                  </a:lnTo>
                  <a:lnTo>
                    <a:pt x="387" y="150"/>
                  </a:lnTo>
                  <a:close/>
                  <a:moveTo>
                    <a:pt x="391" y="648"/>
                  </a:moveTo>
                  <a:lnTo>
                    <a:pt x="375" y="636"/>
                  </a:lnTo>
                  <a:lnTo>
                    <a:pt x="353" y="642"/>
                  </a:lnTo>
                  <a:lnTo>
                    <a:pt x="343" y="664"/>
                  </a:lnTo>
                  <a:lnTo>
                    <a:pt x="365" y="668"/>
                  </a:lnTo>
                  <a:lnTo>
                    <a:pt x="391" y="648"/>
                  </a:lnTo>
                  <a:close/>
                  <a:moveTo>
                    <a:pt x="394" y="690"/>
                  </a:moveTo>
                  <a:lnTo>
                    <a:pt x="363" y="680"/>
                  </a:lnTo>
                  <a:lnTo>
                    <a:pt x="346" y="716"/>
                  </a:lnTo>
                  <a:lnTo>
                    <a:pt x="351" y="728"/>
                  </a:lnTo>
                  <a:lnTo>
                    <a:pt x="379" y="700"/>
                  </a:lnTo>
                  <a:lnTo>
                    <a:pt x="387" y="694"/>
                  </a:lnTo>
                  <a:lnTo>
                    <a:pt x="391" y="692"/>
                  </a:lnTo>
                  <a:lnTo>
                    <a:pt x="394" y="690"/>
                  </a:lnTo>
                  <a:close/>
                  <a:moveTo>
                    <a:pt x="394" y="462"/>
                  </a:moveTo>
                  <a:lnTo>
                    <a:pt x="387" y="440"/>
                  </a:lnTo>
                  <a:lnTo>
                    <a:pt x="377" y="440"/>
                  </a:lnTo>
                  <a:lnTo>
                    <a:pt x="348" y="456"/>
                  </a:lnTo>
                  <a:lnTo>
                    <a:pt x="355" y="472"/>
                  </a:lnTo>
                  <a:lnTo>
                    <a:pt x="379" y="474"/>
                  </a:lnTo>
                  <a:lnTo>
                    <a:pt x="394" y="462"/>
                  </a:lnTo>
                  <a:close/>
                  <a:moveTo>
                    <a:pt x="394" y="400"/>
                  </a:moveTo>
                  <a:lnTo>
                    <a:pt x="382" y="372"/>
                  </a:lnTo>
                  <a:lnTo>
                    <a:pt x="363" y="384"/>
                  </a:lnTo>
                  <a:lnTo>
                    <a:pt x="367" y="412"/>
                  </a:lnTo>
                  <a:lnTo>
                    <a:pt x="387" y="426"/>
                  </a:lnTo>
                  <a:lnTo>
                    <a:pt x="394" y="400"/>
                  </a:lnTo>
                  <a:close/>
                  <a:moveTo>
                    <a:pt x="396" y="234"/>
                  </a:moveTo>
                  <a:lnTo>
                    <a:pt x="379" y="222"/>
                  </a:lnTo>
                  <a:lnTo>
                    <a:pt x="387" y="250"/>
                  </a:lnTo>
                  <a:lnTo>
                    <a:pt x="396" y="234"/>
                  </a:lnTo>
                  <a:close/>
                  <a:moveTo>
                    <a:pt x="396" y="200"/>
                  </a:moveTo>
                  <a:lnTo>
                    <a:pt x="372" y="168"/>
                  </a:lnTo>
                  <a:lnTo>
                    <a:pt x="348" y="186"/>
                  </a:lnTo>
                  <a:lnTo>
                    <a:pt x="370" y="210"/>
                  </a:lnTo>
                  <a:lnTo>
                    <a:pt x="396" y="220"/>
                  </a:lnTo>
                  <a:lnTo>
                    <a:pt x="396" y="200"/>
                  </a:lnTo>
                  <a:close/>
                  <a:moveTo>
                    <a:pt x="406" y="142"/>
                  </a:moveTo>
                  <a:lnTo>
                    <a:pt x="403" y="142"/>
                  </a:lnTo>
                  <a:lnTo>
                    <a:pt x="401" y="138"/>
                  </a:lnTo>
                  <a:lnTo>
                    <a:pt x="396" y="136"/>
                  </a:lnTo>
                  <a:lnTo>
                    <a:pt x="394" y="130"/>
                  </a:lnTo>
                  <a:lnTo>
                    <a:pt x="389" y="128"/>
                  </a:lnTo>
                  <a:lnTo>
                    <a:pt x="394" y="144"/>
                  </a:lnTo>
                  <a:lnTo>
                    <a:pt x="406" y="142"/>
                  </a:lnTo>
                  <a:close/>
                  <a:moveTo>
                    <a:pt x="415" y="656"/>
                  </a:moveTo>
                  <a:lnTo>
                    <a:pt x="396" y="658"/>
                  </a:lnTo>
                  <a:lnTo>
                    <a:pt x="372" y="672"/>
                  </a:lnTo>
                  <a:lnTo>
                    <a:pt x="399" y="682"/>
                  </a:lnTo>
                  <a:lnTo>
                    <a:pt x="415" y="672"/>
                  </a:lnTo>
                  <a:lnTo>
                    <a:pt x="415" y="656"/>
                  </a:lnTo>
                  <a:close/>
                  <a:moveTo>
                    <a:pt x="415" y="252"/>
                  </a:moveTo>
                  <a:lnTo>
                    <a:pt x="403" y="240"/>
                  </a:lnTo>
                  <a:lnTo>
                    <a:pt x="394" y="262"/>
                  </a:lnTo>
                  <a:lnTo>
                    <a:pt x="411" y="270"/>
                  </a:lnTo>
                  <a:lnTo>
                    <a:pt x="415" y="252"/>
                  </a:lnTo>
                  <a:close/>
                  <a:moveTo>
                    <a:pt x="418" y="306"/>
                  </a:moveTo>
                  <a:lnTo>
                    <a:pt x="413" y="286"/>
                  </a:lnTo>
                  <a:lnTo>
                    <a:pt x="389" y="272"/>
                  </a:lnTo>
                  <a:lnTo>
                    <a:pt x="379" y="288"/>
                  </a:lnTo>
                  <a:lnTo>
                    <a:pt x="389" y="312"/>
                  </a:lnTo>
                  <a:lnTo>
                    <a:pt x="406" y="322"/>
                  </a:lnTo>
                  <a:lnTo>
                    <a:pt x="418" y="306"/>
                  </a:lnTo>
                  <a:close/>
                  <a:moveTo>
                    <a:pt x="420" y="584"/>
                  </a:moveTo>
                  <a:lnTo>
                    <a:pt x="413" y="560"/>
                  </a:lnTo>
                  <a:lnTo>
                    <a:pt x="391" y="560"/>
                  </a:lnTo>
                  <a:lnTo>
                    <a:pt x="372" y="574"/>
                  </a:lnTo>
                  <a:lnTo>
                    <a:pt x="372" y="586"/>
                  </a:lnTo>
                  <a:lnTo>
                    <a:pt x="420" y="584"/>
                  </a:lnTo>
                  <a:close/>
                  <a:moveTo>
                    <a:pt x="420" y="400"/>
                  </a:moveTo>
                  <a:lnTo>
                    <a:pt x="413" y="370"/>
                  </a:lnTo>
                  <a:lnTo>
                    <a:pt x="413" y="354"/>
                  </a:lnTo>
                  <a:lnTo>
                    <a:pt x="406" y="330"/>
                  </a:lnTo>
                  <a:lnTo>
                    <a:pt x="387" y="324"/>
                  </a:lnTo>
                  <a:lnTo>
                    <a:pt x="382" y="360"/>
                  </a:lnTo>
                  <a:lnTo>
                    <a:pt x="401" y="394"/>
                  </a:lnTo>
                  <a:lnTo>
                    <a:pt x="420" y="400"/>
                  </a:lnTo>
                  <a:close/>
                  <a:moveTo>
                    <a:pt x="423" y="472"/>
                  </a:moveTo>
                  <a:lnTo>
                    <a:pt x="401" y="468"/>
                  </a:lnTo>
                  <a:lnTo>
                    <a:pt x="382" y="488"/>
                  </a:lnTo>
                  <a:lnTo>
                    <a:pt x="375" y="514"/>
                  </a:lnTo>
                  <a:lnTo>
                    <a:pt x="413" y="502"/>
                  </a:lnTo>
                  <a:lnTo>
                    <a:pt x="423" y="472"/>
                  </a:lnTo>
                  <a:close/>
                  <a:moveTo>
                    <a:pt x="425" y="520"/>
                  </a:moveTo>
                  <a:lnTo>
                    <a:pt x="406" y="512"/>
                  </a:lnTo>
                  <a:lnTo>
                    <a:pt x="379" y="522"/>
                  </a:lnTo>
                  <a:lnTo>
                    <a:pt x="391" y="550"/>
                  </a:lnTo>
                  <a:lnTo>
                    <a:pt x="420" y="546"/>
                  </a:lnTo>
                  <a:lnTo>
                    <a:pt x="425" y="520"/>
                  </a:lnTo>
                  <a:close/>
                  <a:moveTo>
                    <a:pt x="425" y="166"/>
                  </a:moveTo>
                  <a:lnTo>
                    <a:pt x="420" y="162"/>
                  </a:lnTo>
                  <a:lnTo>
                    <a:pt x="418" y="156"/>
                  </a:lnTo>
                  <a:lnTo>
                    <a:pt x="415" y="154"/>
                  </a:lnTo>
                  <a:lnTo>
                    <a:pt x="413" y="150"/>
                  </a:lnTo>
                  <a:lnTo>
                    <a:pt x="394" y="150"/>
                  </a:lnTo>
                  <a:lnTo>
                    <a:pt x="379" y="168"/>
                  </a:lnTo>
                  <a:lnTo>
                    <a:pt x="403" y="192"/>
                  </a:lnTo>
                  <a:lnTo>
                    <a:pt x="418" y="188"/>
                  </a:lnTo>
                  <a:lnTo>
                    <a:pt x="425" y="172"/>
                  </a:lnTo>
                  <a:lnTo>
                    <a:pt x="425" y="166"/>
                  </a:lnTo>
                  <a:close/>
                  <a:moveTo>
                    <a:pt x="427" y="610"/>
                  </a:moveTo>
                  <a:lnTo>
                    <a:pt x="413" y="598"/>
                  </a:lnTo>
                  <a:lnTo>
                    <a:pt x="384" y="606"/>
                  </a:lnTo>
                  <a:lnTo>
                    <a:pt x="389" y="630"/>
                  </a:lnTo>
                  <a:lnTo>
                    <a:pt x="401" y="642"/>
                  </a:lnTo>
                  <a:lnTo>
                    <a:pt x="420" y="642"/>
                  </a:lnTo>
                  <a:lnTo>
                    <a:pt x="427" y="610"/>
                  </a:lnTo>
                  <a:close/>
                  <a:moveTo>
                    <a:pt x="430" y="412"/>
                  </a:moveTo>
                  <a:lnTo>
                    <a:pt x="401" y="406"/>
                  </a:lnTo>
                  <a:lnTo>
                    <a:pt x="391" y="438"/>
                  </a:lnTo>
                  <a:lnTo>
                    <a:pt x="406" y="462"/>
                  </a:lnTo>
                  <a:lnTo>
                    <a:pt x="427" y="460"/>
                  </a:lnTo>
                  <a:lnTo>
                    <a:pt x="430" y="412"/>
                  </a:lnTo>
                  <a:close/>
                  <a:moveTo>
                    <a:pt x="442" y="238"/>
                  </a:moveTo>
                  <a:lnTo>
                    <a:pt x="439" y="222"/>
                  </a:lnTo>
                  <a:lnTo>
                    <a:pt x="423" y="196"/>
                  </a:lnTo>
                  <a:lnTo>
                    <a:pt x="403" y="202"/>
                  </a:lnTo>
                  <a:lnTo>
                    <a:pt x="401" y="226"/>
                  </a:lnTo>
                  <a:lnTo>
                    <a:pt x="420" y="248"/>
                  </a:lnTo>
                  <a:lnTo>
                    <a:pt x="442" y="238"/>
                  </a:lnTo>
                  <a:close/>
                  <a:moveTo>
                    <a:pt x="444" y="538"/>
                  </a:moveTo>
                  <a:lnTo>
                    <a:pt x="432" y="532"/>
                  </a:lnTo>
                  <a:lnTo>
                    <a:pt x="427" y="560"/>
                  </a:lnTo>
                  <a:lnTo>
                    <a:pt x="435" y="574"/>
                  </a:lnTo>
                  <a:lnTo>
                    <a:pt x="444" y="538"/>
                  </a:lnTo>
                  <a:close/>
                  <a:moveTo>
                    <a:pt x="444" y="406"/>
                  </a:moveTo>
                  <a:lnTo>
                    <a:pt x="439" y="382"/>
                  </a:lnTo>
                  <a:lnTo>
                    <a:pt x="420" y="378"/>
                  </a:lnTo>
                  <a:lnTo>
                    <a:pt x="427" y="402"/>
                  </a:lnTo>
                  <a:lnTo>
                    <a:pt x="444" y="406"/>
                  </a:lnTo>
                  <a:close/>
                  <a:moveTo>
                    <a:pt x="449" y="272"/>
                  </a:moveTo>
                  <a:lnTo>
                    <a:pt x="444" y="246"/>
                  </a:lnTo>
                  <a:lnTo>
                    <a:pt x="423" y="252"/>
                  </a:lnTo>
                  <a:lnTo>
                    <a:pt x="418" y="276"/>
                  </a:lnTo>
                  <a:lnTo>
                    <a:pt x="432" y="304"/>
                  </a:lnTo>
                  <a:lnTo>
                    <a:pt x="447" y="298"/>
                  </a:lnTo>
                  <a:lnTo>
                    <a:pt x="449" y="272"/>
                  </a:lnTo>
                  <a:close/>
                  <a:moveTo>
                    <a:pt x="449" y="204"/>
                  </a:moveTo>
                  <a:lnTo>
                    <a:pt x="430" y="176"/>
                  </a:lnTo>
                  <a:lnTo>
                    <a:pt x="427" y="192"/>
                  </a:lnTo>
                  <a:lnTo>
                    <a:pt x="444" y="208"/>
                  </a:lnTo>
                  <a:lnTo>
                    <a:pt x="449" y="204"/>
                  </a:lnTo>
                  <a:close/>
                  <a:moveTo>
                    <a:pt x="454" y="352"/>
                  </a:moveTo>
                  <a:lnTo>
                    <a:pt x="449" y="316"/>
                  </a:lnTo>
                  <a:lnTo>
                    <a:pt x="425" y="308"/>
                  </a:lnTo>
                  <a:lnTo>
                    <a:pt x="413" y="328"/>
                  </a:lnTo>
                  <a:lnTo>
                    <a:pt x="423" y="366"/>
                  </a:lnTo>
                  <a:lnTo>
                    <a:pt x="442" y="370"/>
                  </a:lnTo>
                  <a:lnTo>
                    <a:pt x="454" y="352"/>
                  </a:lnTo>
                  <a:close/>
                  <a:moveTo>
                    <a:pt x="466" y="658"/>
                  </a:moveTo>
                  <a:lnTo>
                    <a:pt x="437" y="640"/>
                  </a:lnTo>
                  <a:lnTo>
                    <a:pt x="430" y="666"/>
                  </a:lnTo>
                  <a:lnTo>
                    <a:pt x="435" y="670"/>
                  </a:lnTo>
                  <a:lnTo>
                    <a:pt x="442" y="666"/>
                  </a:lnTo>
                  <a:lnTo>
                    <a:pt x="449" y="664"/>
                  </a:lnTo>
                  <a:lnTo>
                    <a:pt x="459" y="660"/>
                  </a:lnTo>
                  <a:lnTo>
                    <a:pt x="466" y="658"/>
                  </a:lnTo>
                  <a:close/>
                  <a:moveTo>
                    <a:pt x="473" y="236"/>
                  </a:moveTo>
                  <a:lnTo>
                    <a:pt x="468" y="228"/>
                  </a:lnTo>
                  <a:lnTo>
                    <a:pt x="463" y="224"/>
                  </a:lnTo>
                  <a:lnTo>
                    <a:pt x="461" y="220"/>
                  </a:lnTo>
                  <a:lnTo>
                    <a:pt x="456" y="214"/>
                  </a:lnTo>
                  <a:lnTo>
                    <a:pt x="447" y="220"/>
                  </a:lnTo>
                  <a:lnTo>
                    <a:pt x="456" y="256"/>
                  </a:lnTo>
                  <a:lnTo>
                    <a:pt x="473" y="236"/>
                  </a:lnTo>
                  <a:close/>
                  <a:moveTo>
                    <a:pt x="475" y="654"/>
                  </a:moveTo>
                  <a:lnTo>
                    <a:pt x="466" y="618"/>
                  </a:lnTo>
                  <a:lnTo>
                    <a:pt x="439" y="616"/>
                  </a:lnTo>
                  <a:lnTo>
                    <a:pt x="439" y="632"/>
                  </a:lnTo>
                  <a:lnTo>
                    <a:pt x="475" y="654"/>
                  </a:lnTo>
                  <a:close/>
                  <a:moveTo>
                    <a:pt x="478" y="488"/>
                  </a:moveTo>
                  <a:lnTo>
                    <a:pt x="466" y="466"/>
                  </a:lnTo>
                  <a:lnTo>
                    <a:pt x="435" y="468"/>
                  </a:lnTo>
                  <a:lnTo>
                    <a:pt x="425" y="502"/>
                  </a:lnTo>
                  <a:lnTo>
                    <a:pt x="449" y="528"/>
                  </a:lnTo>
                  <a:lnTo>
                    <a:pt x="466" y="516"/>
                  </a:lnTo>
                  <a:lnTo>
                    <a:pt x="478" y="488"/>
                  </a:lnTo>
                  <a:close/>
                  <a:moveTo>
                    <a:pt x="478" y="436"/>
                  </a:moveTo>
                  <a:lnTo>
                    <a:pt x="473" y="406"/>
                  </a:lnTo>
                  <a:lnTo>
                    <a:pt x="449" y="416"/>
                  </a:lnTo>
                  <a:lnTo>
                    <a:pt x="437" y="416"/>
                  </a:lnTo>
                  <a:lnTo>
                    <a:pt x="437" y="454"/>
                  </a:lnTo>
                  <a:lnTo>
                    <a:pt x="466" y="450"/>
                  </a:lnTo>
                  <a:lnTo>
                    <a:pt x="478" y="436"/>
                  </a:lnTo>
                  <a:close/>
                  <a:moveTo>
                    <a:pt x="480" y="588"/>
                  </a:moveTo>
                  <a:lnTo>
                    <a:pt x="475" y="582"/>
                  </a:lnTo>
                  <a:lnTo>
                    <a:pt x="449" y="584"/>
                  </a:lnTo>
                  <a:lnTo>
                    <a:pt x="430" y="598"/>
                  </a:lnTo>
                  <a:lnTo>
                    <a:pt x="461" y="608"/>
                  </a:lnTo>
                  <a:lnTo>
                    <a:pt x="480" y="588"/>
                  </a:lnTo>
                  <a:close/>
                  <a:moveTo>
                    <a:pt x="487" y="376"/>
                  </a:moveTo>
                  <a:lnTo>
                    <a:pt x="480" y="360"/>
                  </a:lnTo>
                  <a:lnTo>
                    <a:pt x="461" y="360"/>
                  </a:lnTo>
                  <a:lnTo>
                    <a:pt x="449" y="382"/>
                  </a:lnTo>
                  <a:lnTo>
                    <a:pt x="451" y="408"/>
                  </a:lnTo>
                  <a:lnTo>
                    <a:pt x="473" y="396"/>
                  </a:lnTo>
                  <a:lnTo>
                    <a:pt x="487" y="376"/>
                  </a:lnTo>
                  <a:close/>
                  <a:moveTo>
                    <a:pt x="490" y="256"/>
                  </a:moveTo>
                  <a:lnTo>
                    <a:pt x="487" y="250"/>
                  </a:lnTo>
                  <a:lnTo>
                    <a:pt x="483" y="246"/>
                  </a:lnTo>
                  <a:lnTo>
                    <a:pt x="483" y="250"/>
                  </a:lnTo>
                  <a:lnTo>
                    <a:pt x="490" y="256"/>
                  </a:lnTo>
                  <a:close/>
                  <a:moveTo>
                    <a:pt x="499" y="298"/>
                  </a:moveTo>
                  <a:lnTo>
                    <a:pt x="495" y="268"/>
                  </a:lnTo>
                  <a:lnTo>
                    <a:pt x="473" y="260"/>
                  </a:lnTo>
                  <a:lnTo>
                    <a:pt x="459" y="264"/>
                  </a:lnTo>
                  <a:lnTo>
                    <a:pt x="461" y="294"/>
                  </a:lnTo>
                  <a:lnTo>
                    <a:pt x="490" y="308"/>
                  </a:lnTo>
                  <a:lnTo>
                    <a:pt x="499" y="298"/>
                  </a:lnTo>
                  <a:close/>
                  <a:moveTo>
                    <a:pt x="504" y="544"/>
                  </a:moveTo>
                  <a:lnTo>
                    <a:pt x="471" y="528"/>
                  </a:lnTo>
                  <a:lnTo>
                    <a:pt x="454" y="544"/>
                  </a:lnTo>
                  <a:lnTo>
                    <a:pt x="451" y="574"/>
                  </a:lnTo>
                  <a:lnTo>
                    <a:pt x="490" y="572"/>
                  </a:lnTo>
                  <a:lnTo>
                    <a:pt x="504" y="544"/>
                  </a:lnTo>
                  <a:close/>
                  <a:moveTo>
                    <a:pt x="507" y="318"/>
                  </a:moveTo>
                  <a:lnTo>
                    <a:pt x="492" y="312"/>
                  </a:lnTo>
                  <a:lnTo>
                    <a:pt x="459" y="312"/>
                  </a:lnTo>
                  <a:lnTo>
                    <a:pt x="463" y="348"/>
                  </a:lnTo>
                  <a:lnTo>
                    <a:pt x="487" y="346"/>
                  </a:lnTo>
                  <a:lnTo>
                    <a:pt x="507" y="318"/>
                  </a:lnTo>
                  <a:close/>
                  <a:moveTo>
                    <a:pt x="511" y="454"/>
                  </a:moveTo>
                  <a:lnTo>
                    <a:pt x="499" y="428"/>
                  </a:lnTo>
                  <a:lnTo>
                    <a:pt x="485" y="438"/>
                  </a:lnTo>
                  <a:lnTo>
                    <a:pt x="478" y="456"/>
                  </a:lnTo>
                  <a:lnTo>
                    <a:pt x="487" y="478"/>
                  </a:lnTo>
                  <a:lnTo>
                    <a:pt x="499" y="472"/>
                  </a:lnTo>
                  <a:lnTo>
                    <a:pt x="511" y="454"/>
                  </a:lnTo>
                  <a:close/>
                  <a:moveTo>
                    <a:pt x="516" y="380"/>
                  </a:moveTo>
                  <a:lnTo>
                    <a:pt x="495" y="380"/>
                  </a:lnTo>
                  <a:lnTo>
                    <a:pt x="480" y="404"/>
                  </a:lnTo>
                  <a:lnTo>
                    <a:pt x="485" y="424"/>
                  </a:lnTo>
                  <a:lnTo>
                    <a:pt x="499" y="414"/>
                  </a:lnTo>
                  <a:lnTo>
                    <a:pt x="516" y="380"/>
                  </a:lnTo>
                  <a:close/>
                  <a:moveTo>
                    <a:pt x="519" y="624"/>
                  </a:moveTo>
                  <a:lnTo>
                    <a:pt x="511" y="598"/>
                  </a:lnTo>
                  <a:lnTo>
                    <a:pt x="497" y="586"/>
                  </a:lnTo>
                  <a:lnTo>
                    <a:pt x="473" y="610"/>
                  </a:lnTo>
                  <a:lnTo>
                    <a:pt x="490" y="646"/>
                  </a:lnTo>
                  <a:lnTo>
                    <a:pt x="495" y="642"/>
                  </a:lnTo>
                  <a:lnTo>
                    <a:pt x="497" y="642"/>
                  </a:lnTo>
                  <a:lnTo>
                    <a:pt x="504" y="634"/>
                  </a:lnTo>
                  <a:lnTo>
                    <a:pt x="514" y="630"/>
                  </a:lnTo>
                  <a:lnTo>
                    <a:pt x="519" y="624"/>
                  </a:lnTo>
                  <a:close/>
                  <a:moveTo>
                    <a:pt x="523" y="334"/>
                  </a:moveTo>
                  <a:lnTo>
                    <a:pt x="511" y="330"/>
                  </a:lnTo>
                  <a:lnTo>
                    <a:pt x="495" y="354"/>
                  </a:lnTo>
                  <a:lnTo>
                    <a:pt x="497" y="372"/>
                  </a:lnTo>
                  <a:lnTo>
                    <a:pt x="521" y="366"/>
                  </a:lnTo>
                  <a:lnTo>
                    <a:pt x="523" y="334"/>
                  </a:lnTo>
                  <a:close/>
                  <a:moveTo>
                    <a:pt x="528" y="570"/>
                  </a:moveTo>
                  <a:lnTo>
                    <a:pt x="519" y="552"/>
                  </a:lnTo>
                  <a:lnTo>
                    <a:pt x="509" y="552"/>
                  </a:lnTo>
                  <a:lnTo>
                    <a:pt x="502" y="576"/>
                  </a:lnTo>
                  <a:lnTo>
                    <a:pt x="514" y="586"/>
                  </a:lnTo>
                  <a:lnTo>
                    <a:pt x="528" y="570"/>
                  </a:lnTo>
                  <a:close/>
                  <a:moveTo>
                    <a:pt x="528" y="512"/>
                  </a:moveTo>
                  <a:lnTo>
                    <a:pt x="504" y="488"/>
                  </a:lnTo>
                  <a:lnTo>
                    <a:pt x="487" y="490"/>
                  </a:lnTo>
                  <a:lnTo>
                    <a:pt x="478" y="520"/>
                  </a:lnTo>
                  <a:lnTo>
                    <a:pt x="511" y="534"/>
                  </a:lnTo>
                  <a:lnTo>
                    <a:pt x="528" y="512"/>
                  </a:lnTo>
                  <a:close/>
                  <a:moveTo>
                    <a:pt x="550" y="292"/>
                  </a:moveTo>
                  <a:lnTo>
                    <a:pt x="531" y="282"/>
                  </a:lnTo>
                  <a:lnTo>
                    <a:pt x="519" y="274"/>
                  </a:lnTo>
                  <a:lnTo>
                    <a:pt x="511" y="270"/>
                  </a:lnTo>
                  <a:lnTo>
                    <a:pt x="502" y="272"/>
                  </a:lnTo>
                  <a:lnTo>
                    <a:pt x="511" y="312"/>
                  </a:lnTo>
                  <a:lnTo>
                    <a:pt x="533" y="324"/>
                  </a:lnTo>
                  <a:lnTo>
                    <a:pt x="547" y="308"/>
                  </a:lnTo>
                  <a:lnTo>
                    <a:pt x="550" y="292"/>
                  </a:lnTo>
                  <a:close/>
                  <a:moveTo>
                    <a:pt x="555" y="354"/>
                  </a:moveTo>
                  <a:lnTo>
                    <a:pt x="535" y="344"/>
                  </a:lnTo>
                  <a:lnTo>
                    <a:pt x="526" y="368"/>
                  </a:lnTo>
                  <a:lnTo>
                    <a:pt x="555" y="384"/>
                  </a:lnTo>
                  <a:lnTo>
                    <a:pt x="555" y="354"/>
                  </a:lnTo>
                  <a:close/>
                  <a:moveTo>
                    <a:pt x="562" y="454"/>
                  </a:moveTo>
                  <a:lnTo>
                    <a:pt x="559" y="408"/>
                  </a:lnTo>
                  <a:lnTo>
                    <a:pt x="528" y="388"/>
                  </a:lnTo>
                  <a:lnTo>
                    <a:pt x="507" y="418"/>
                  </a:lnTo>
                  <a:lnTo>
                    <a:pt x="521" y="454"/>
                  </a:lnTo>
                  <a:lnTo>
                    <a:pt x="562" y="454"/>
                  </a:lnTo>
                  <a:close/>
                  <a:moveTo>
                    <a:pt x="569" y="586"/>
                  </a:moveTo>
                  <a:lnTo>
                    <a:pt x="557" y="576"/>
                  </a:lnTo>
                  <a:lnTo>
                    <a:pt x="538" y="576"/>
                  </a:lnTo>
                  <a:lnTo>
                    <a:pt x="526" y="596"/>
                  </a:lnTo>
                  <a:lnTo>
                    <a:pt x="531" y="616"/>
                  </a:lnTo>
                  <a:lnTo>
                    <a:pt x="569" y="586"/>
                  </a:lnTo>
                  <a:close/>
                  <a:moveTo>
                    <a:pt x="569" y="476"/>
                  </a:moveTo>
                  <a:lnTo>
                    <a:pt x="555" y="466"/>
                  </a:lnTo>
                  <a:lnTo>
                    <a:pt x="523" y="462"/>
                  </a:lnTo>
                  <a:lnTo>
                    <a:pt x="511" y="480"/>
                  </a:lnTo>
                  <a:lnTo>
                    <a:pt x="535" y="502"/>
                  </a:lnTo>
                  <a:lnTo>
                    <a:pt x="567" y="510"/>
                  </a:lnTo>
                  <a:lnTo>
                    <a:pt x="569" y="476"/>
                  </a:lnTo>
                  <a:close/>
                  <a:moveTo>
                    <a:pt x="583" y="538"/>
                  </a:moveTo>
                  <a:lnTo>
                    <a:pt x="571" y="524"/>
                  </a:lnTo>
                  <a:lnTo>
                    <a:pt x="540" y="520"/>
                  </a:lnTo>
                  <a:lnTo>
                    <a:pt x="526" y="536"/>
                  </a:lnTo>
                  <a:lnTo>
                    <a:pt x="533" y="556"/>
                  </a:lnTo>
                  <a:lnTo>
                    <a:pt x="559" y="562"/>
                  </a:lnTo>
                  <a:lnTo>
                    <a:pt x="583" y="538"/>
                  </a:lnTo>
                  <a:close/>
                  <a:moveTo>
                    <a:pt x="583" y="306"/>
                  </a:moveTo>
                  <a:lnTo>
                    <a:pt x="579" y="304"/>
                  </a:lnTo>
                  <a:lnTo>
                    <a:pt x="571" y="300"/>
                  </a:lnTo>
                  <a:lnTo>
                    <a:pt x="567" y="298"/>
                  </a:lnTo>
                  <a:lnTo>
                    <a:pt x="559" y="294"/>
                  </a:lnTo>
                  <a:lnTo>
                    <a:pt x="557" y="312"/>
                  </a:lnTo>
                  <a:lnTo>
                    <a:pt x="581" y="320"/>
                  </a:lnTo>
                  <a:lnTo>
                    <a:pt x="583" y="306"/>
                  </a:lnTo>
                  <a:close/>
                  <a:moveTo>
                    <a:pt x="607" y="550"/>
                  </a:moveTo>
                  <a:lnTo>
                    <a:pt x="591" y="546"/>
                  </a:lnTo>
                  <a:lnTo>
                    <a:pt x="569" y="568"/>
                  </a:lnTo>
                  <a:lnTo>
                    <a:pt x="579" y="580"/>
                  </a:lnTo>
                  <a:lnTo>
                    <a:pt x="607" y="550"/>
                  </a:lnTo>
                  <a:close/>
                  <a:moveTo>
                    <a:pt x="610" y="504"/>
                  </a:moveTo>
                  <a:lnTo>
                    <a:pt x="607" y="480"/>
                  </a:lnTo>
                  <a:lnTo>
                    <a:pt x="581" y="480"/>
                  </a:lnTo>
                  <a:lnTo>
                    <a:pt x="579" y="510"/>
                  </a:lnTo>
                  <a:lnTo>
                    <a:pt x="591" y="520"/>
                  </a:lnTo>
                  <a:lnTo>
                    <a:pt x="610" y="504"/>
                  </a:lnTo>
                  <a:close/>
                  <a:moveTo>
                    <a:pt x="615" y="390"/>
                  </a:moveTo>
                  <a:lnTo>
                    <a:pt x="607" y="344"/>
                  </a:lnTo>
                  <a:lnTo>
                    <a:pt x="557" y="324"/>
                  </a:lnTo>
                  <a:lnTo>
                    <a:pt x="569" y="396"/>
                  </a:lnTo>
                  <a:lnTo>
                    <a:pt x="615" y="390"/>
                  </a:lnTo>
                  <a:close/>
                  <a:moveTo>
                    <a:pt x="624" y="534"/>
                  </a:moveTo>
                  <a:lnTo>
                    <a:pt x="622" y="526"/>
                  </a:lnTo>
                  <a:lnTo>
                    <a:pt x="605" y="522"/>
                  </a:lnTo>
                  <a:lnTo>
                    <a:pt x="591" y="536"/>
                  </a:lnTo>
                  <a:lnTo>
                    <a:pt x="615" y="544"/>
                  </a:lnTo>
                  <a:lnTo>
                    <a:pt x="624" y="534"/>
                  </a:lnTo>
                  <a:close/>
                  <a:moveTo>
                    <a:pt x="624" y="440"/>
                  </a:moveTo>
                  <a:lnTo>
                    <a:pt x="607" y="402"/>
                  </a:lnTo>
                  <a:lnTo>
                    <a:pt x="571" y="412"/>
                  </a:lnTo>
                  <a:lnTo>
                    <a:pt x="576" y="454"/>
                  </a:lnTo>
                  <a:lnTo>
                    <a:pt x="603" y="466"/>
                  </a:lnTo>
                  <a:lnTo>
                    <a:pt x="624" y="440"/>
                  </a:lnTo>
                  <a:close/>
                  <a:moveTo>
                    <a:pt x="629" y="332"/>
                  </a:moveTo>
                  <a:lnTo>
                    <a:pt x="619" y="324"/>
                  </a:lnTo>
                  <a:lnTo>
                    <a:pt x="612" y="320"/>
                  </a:lnTo>
                  <a:lnTo>
                    <a:pt x="593" y="310"/>
                  </a:lnTo>
                  <a:lnTo>
                    <a:pt x="591" y="318"/>
                  </a:lnTo>
                  <a:lnTo>
                    <a:pt x="624" y="336"/>
                  </a:lnTo>
                  <a:lnTo>
                    <a:pt x="629" y="332"/>
                  </a:lnTo>
                  <a:close/>
                  <a:moveTo>
                    <a:pt x="636" y="512"/>
                  </a:moveTo>
                  <a:lnTo>
                    <a:pt x="629" y="512"/>
                  </a:lnTo>
                  <a:lnTo>
                    <a:pt x="631" y="522"/>
                  </a:lnTo>
                  <a:lnTo>
                    <a:pt x="631" y="520"/>
                  </a:lnTo>
                  <a:lnTo>
                    <a:pt x="636" y="514"/>
                  </a:lnTo>
                  <a:lnTo>
                    <a:pt x="636" y="512"/>
                  </a:lnTo>
                  <a:close/>
                  <a:moveTo>
                    <a:pt x="660" y="364"/>
                  </a:moveTo>
                  <a:lnTo>
                    <a:pt x="658" y="362"/>
                  </a:lnTo>
                  <a:lnTo>
                    <a:pt x="655" y="357"/>
                  </a:lnTo>
                  <a:lnTo>
                    <a:pt x="651" y="350"/>
                  </a:lnTo>
                  <a:lnTo>
                    <a:pt x="641" y="340"/>
                  </a:lnTo>
                  <a:lnTo>
                    <a:pt x="629" y="350"/>
                  </a:lnTo>
                  <a:lnTo>
                    <a:pt x="634" y="366"/>
                  </a:lnTo>
                  <a:lnTo>
                    <a:pt x="660" y="366"/>
                  </a:lnTo>
                  <a:lnTo>
                    <a:pt x="660" y="364"/>
                  </a:lnTo>
                  <a:close/>
                  <a:moveTo>
                    <a:pt x="663" y="456"/>
                  </a:moveTo>
                  <a:lnTo>
                    <a:pt x="641" y="448"/>
                  </a:lnTo>
                  <a:lnTo>
                    <a:pt x="624" y="478"/>
                  </a:lnTo>
                  <a:lnTo>
                    <a:pt x="631" y="504"/>
                  </a:lnTo>
                  <a:lnTo>
                    <a:pt x="643" y="500"/>
                  </a:lnTo>
                  <a:lnTo>
                    <a:pt x="653" y="480"/>
                  </a:lnTo>
                  <a:lnTo>
                    <a:pt x="663" y="456"/>
                  </a:lnTo>
                  <a:close/>
                  <a:moveTo>
                    <a:pt x="670" y="396"/>
                  </a:moveTo>
                  <a:lnTo>
                    <a:pt x="667" y="390"/>
                  </a:lnTo>
                  <a:lnTo>
                    <a:pt x="624" y="380"/>
                  </a:lnTo>
                  <a:lnTo>
                    <a:pt x="631" y="420"/>
                  </a:lnTo>
                  <a:lnTo>
                    <a:pt x="663" y="448"/>
                  </a:lnTo>
                  <a:lnTo>
                    <a:pt x="665" y="444"/>
                  </a:lnTo>
                  <a:lnTo>
                    <a:pt x="667" y="438"/>
                  </a:lnTo>
                  <a:lnTo>
                    <a:pt x="667" y="430"/>
                  </a:lnTo>
                  <a:lnTo>
                    <a:pt x="670" y="424"/>
                  </a:lnTo>
                  <a:lnTo>
                    <a:pt x="670" y="396"/>
                  </a:lnTo>
                  <a:close/>
                  <a:moveTo>
                    <a:pt x="4025" y="367"/>
                  </a:moveTo>
                  <a:lnTo>
                    <a:pt x="4020" y="367"/>
                  </a:lnTo>
                  <a:lnTo>
                    <a:pt x="4018" y="369"/>
                  </a:lnTo>
                  <a:lnTo>
                    <a:pt x="4011" y="369"/>
                  </a:lnTo>
                  <a:lnTo>
                    <a:pt x="4011" y="377"/>
                  </a:lnTo>
                  <a:lnTo>
                    <a:pt x="4025" y="367"/>
                  </a:lnTo>
                  <a:close/>
                  <a:moveTo>
                    <a:pt x="4049" y="421"/>
                  </a:moveTo>
                  <a:lnTo>
                    <a:pt x="4023" y="415"/>
                  </a:lnTo>
                  <a:lnTo>
                    <a:pt x="4015" y="427"/>
                  </a:lnTo>
                  <a:lnTo>
                    <a:pt x="4018" y="433"/>
                  </a:lnTo>
                  <a:lnTo>
                    <a:pt x="4023" y="447"/>
                  </a:lnTo>
                  <a:lnTo>
                    <a:pt x="4025" y="451"/>
                  </a:lnTo>
                  <a:lnTo>
                    <a:pt x="4039" y="451"/>
                  </a:lnTo>
                  <a:lnTo>
                    <a:pt x="4049" y="421"/>
                  </a:lnTo>
                  <a:close/>
                  <a:moveTo>
                    <a:pt x="4061" y="379"/>
                  </a:moveTo>
                  <a:lnTo>
                    <a:pt x="4030" y="373"/>
                  </a:lnTo>
                  <a:lnTo>
                    <a:pt x="4008" y="387"/>
                  </a:lnTo>
                  <a:lnTo>
                    <a:pt x="4008" y="399"/>
                  </a:lnTo>
                  <a:lnTo>
                    <a:pt x="4011" y="401"/>
                  </a:lnTo>
                  <a:lnTo>
                    <a:pt x="4025" y="411"/>
                  </a:lnTo>
                  <a:lnTo>
                    <a:pt x="4051" y="411"/>
                  </a:lnTo>
                  <a:lnTo>
                    <a:pt x="4061" y="379"/>
                  </a:lnTo>
                  <a:close/>
                  <a:moveTo>
                    <a:pt x="4073" y="483"/>
                  </a:moveTo>
                  <a:lnTo>
                    <a:pt x="4071" y="453"/>
                  </a:lnTo>
                  <a:lnTo>
                    <a:pt x="4054" y="449"/>
                  </a:lnTo>
                  <a:lnTo>
                    <a:pt x="4037" y="465"/>
                  </a:lnTo>
                  <a:lnTo>
                    <a:pt x="4042" y="471"/>
                  </a:lnTo>
                  <a:lnTo>
                    <a:pt x="4044" y="471"/>
                  </a:lnTo>
                  <a:lnTo>
                    <a:pt x="4047" y="473"/>
                  </a:lnTo>
                  <a:lnTo>
                    <a:pt x="4051" y="475"/>
                  </a:lnTo>
                  <a:lnTo>
                    <a:pt x="4054" y="477"/>
                  </a:lnTo>
                  <a:lnTo>
                    <a:pt x="4056" y="477"/>
                  </a:lnTo>
                  <a:lnTo>
                    <a:pt x="4063" y="483"/>
                  </a:lnTo>
                  <a:lnTo>
                    <a:pt x="4073" y="483"/>
                  </a:lnTo>
                  <a:close/>
                  <a:moveTo>
                    <a:pt x="4085" y="357"/>
                  </a:moveTo>
                  <a:lnTo>
                    <a:pt x="4083" y="345"/>
                  </a:lnTo>
                  <a:lnTo>
                    <a:pt x="4063" y="355"/>
                  </a:lnTo>
                  <a:lnTo>
                    <a:pt x="4054" y="357"/>
                  </a:lnTo>
                  <a:lnTo>
                    <a:pt x="4044" y="363"/>
                  </a:lnTo>
                  <a:lnTo>
                    <a:pt x="4042" y="367"/>
                  </a:lnTo>
                  <a:lnTo>
                    <a:pt x="4063" y="369"/>
                  </a:lnTo>
                  <a:lnTo>
                    <a:pt x="4085" y="357"/>
                  </a:lnTo>
                  <a:close/>
                  <a:moveTo>
                    <a:pt x="4092" y="403"/>
                  </a:moveTo>
                  <a:lnTo>
                    <a:pt x="4063" y="417"/>
                  </a:lnTo>
                  <a:lnTo>
                    <a:pt x="4056" y="439"/>
                  </a:lnTo>
                  <a:lnTo>
                    <a:pt x="4078" y="441"/>
                  </a:lnTo>
                  <a:lnTo>
                    <a:pt x="4092" y="427"/>
                  </a:lnTo>
                  <a:lnTo>
                    <a:pt x="4092" y="403"/>
                  </a:lnTo>
                  <a:close/>
                  <a:moveTo>
                    <a:pt x="4099" y="379"/>
                  </a:moveTo>
                  <a:lnTo>
                    <a:pt x="4087" y="369"/>
                  </a:lnTo>
                  <a:lnTo>
                    <a:pt x="4071" y="377"/>
                  </a:lnTo>
                  <a:lnTo>
                    <a:pt x="4063" y="409"/>
                  </a:lnTo>
                  <a:lnTo>
                    <a:pt x="4087" y="393"/>
                  </a:lnTo>
                  <a:lnTo>
                    <a:pt x="4099" y="379"/>
                  </a:lnTo>
                  <a:close/>
                  <a:moveTo>
                    <a:pt x="4114" y="505"/>
                  </a:moveTo>
                  <a:lnTo>
                    <a:pt x="4102" y="487"/>
                  </a:lnTo>
                  <a:lnTo>
                    <a:pt x="4087" y="493"/>
                  </a:lnTo>
                  <a:lnTo>
                    <a:pt x="4102" y="497"/>
                  </a:lnTo>
                  <a:lnTo>
                    <a:pt x="4107" y="501"/>
                  </a:lnTo>
                  <a:lnTo>
                    <a:pt x="4114" y="505"/>
                  </a:lnTo>
                  <a:close/>
                  <a:moveTo>
                    <a:pt x="4114" y="451"/>
                  </a:moveTo>
                  <a:lnTo>
                    <a:pt x="4102" y="437"/>
                  </a:lnTo>
                  <a:lnTo>
                    <a:pt x="4085" y="453"/>
                  </a:lnTo>
                  <a:lnTo>
                    <a:pt x="4083" y="477"/>
                  </a:lnTo>
                  <a:lnTo>
                    <a:pt x="4092" y="483"/>
                  </a:lnTo>
                  <a:lnTo>
                    <a:pt x="4107" y="477"/>
                  </a:lnTo>
                  <a:lnTo>
                    <a:pt x="4114" y="451"/>
                  </a:lnTo>
                  <a:close/>
                  <a:moveTo>
                    <a:pt x="4131" y="333"/>
                  </a:moveTo>
                  <a:lnTo>
                    <a:pt x="4128" y="325"/>
                  </a:lnTo>
                  <a:lnTo>
                    <a:pt x="4119" y="329"/>
                  </a:lnTo>
                  <a:lnTo>
                    <a:pt x="4104" y="337"/>
                  </a:lnTo>
                  <a:lnTo>
                    <a:pt x="4095" y="341"/>
                  </a:lnTo>
                  <a:lnTo>
                    <a:pt x="4102" y="361"/>
                  </a:lnTo>
                  <a:lnTo>
                    <a:pt x="4131" y="333"/>
                  </a:lnTo>
                  <a:close/>
                  <a:moveTo>
                    <a:pt x="4138" y="435"/>
                  </a:moveTo>
                  <a:lnTo>
                    <a:pt x="4109" y="417"/>
                  </a:lnTo>
                  <a:lnTo>
                    <a:pt x="4107" y="427"/>
                  </a:lnTo>
                  <a:lnTo>
                    <a:pt x="4121" y="441"/>
                  </a:lnTo>
                  <a:lnTo>
                    <a:pt x="4138" y="435"/>
                  </a:lnTo>
                  <a:close/>
                  <a:moveTo>
                    <a:pt x="4138" y="379"/>
                  </a:moveTo>
                  <a:lnTo>
                    <a:pt x="4133" y="351"/>
                  </a:lnTo>
                  <a:lnTo>
                    <a:pt x="4111" y="367"/>
                  </a:lnTo>
                  <a:lnTo>
                    <a:pt x="4102" y="411"/>
                  </a:lnTo>
                  <a:lnTo>
                    <a:pt x="4121" y="403"/>
                  </a:lnTo>
                  <a:lnTo>
                    <a:pt x="4138" y="379"/>
                  </a:lnTo>
                  <a:close/>
                  <a:moveTo>
                    <a:pt x="4169" y="481"/>
                  </a:moveTo>
                  <a:lnTo>
                    <a:pt x="4159" y="457"/>
                  </a:lnTo>
                  <a:lnTo>
                    <a:pt x="4145" y="441"/>
                  </a:lnTo>
                  <a:lnTo>
                    <a:pt x="4123" y="451"/>
                  </a:lnTo>
                  <a:lnTo>
                    <a:pt x="4116" y="477"/>
                  </a:lnTo>
                  <a:lnTo>
                    <a:pt x="4121" y="497"/>
                  </a:lnTo>
                  <a:lnTo>
                    <a:pt x="4169" y="481"/>
                  </a:lnTo>
                  <a:close/>
                  <a:moveTo>
                    <a:pt x="4179" y="537"/>
                  </a:moveTo>
                  <a:lnTo>
                    <a:pt x="4167" y="525"/>
                  </a:lnTo>
                  <a:lnTo>
                    <a:pt x="4150" y="525"/>
                  </a:lnTo>
                  <a:lnTo>
                    <a:pt x="4155" y="531"/>
                  </a:lnTo>
                  <a:lnTo>
                    <a:pt x="4162" y="535"/>
                  </a:lnTo>
                  <a:lnTo>
                    <a:pt x="4167" y="537"/>
                  </a:lnTo>
                  <a:lnTo>
                    <a:pt x="4171" y="543"/>
                  </a:lnTo>
                  <a:lnTo>
                    <a:pt x="4179" y="537"/>
                  </a:lnTo>
                  <a:close/>
                  <a:moveTo>
                    <a:pt x="4181" y="393"/>
                  </a:moveTo>
                  <a:lnTo>
                    <a:pt x="4174" y="365"/>
                  </a:lnTo>
                  <a:lnTo>
                    <a:pt x="4152" y="377"/>
                  </a:lnTo>
                  <a:lnTo>
                    <a:pt x="4126" y="415"/>
                  </a:lnTo>
                  <a:lnTo>
                    <a:pt x="4152" y="425"/>
                  </a:lnTo>
                  <a:lnTo>
                    <a:pt x="4181" y="393"/>
                  </a:lnTo>
                  <a:close/>
                  <a:moveTo>
                    <a:pt x="4183" y="291"/>
                  </a:moveTo>
                  <a:lnTo>
                    <a:pt x="4176" y="295"/>
                  </a:lnTo>
                  <a:lnTo>
                    <a:pt x="4183" y="301"/>
                  </a:lnTo>
                  <a:lnTo>
                    <a:pt x="4183" y="291"/>
                  </a:lnTo>
                  <a:close/>
                  <a:moveTo>
                    <a:pt x="4188" y="309"/>
                  </a:moveTo>
                  <a:lnTo>
                    <a:pt x="4164" y="307"/>
                  </a:lnTo>
                  <a:lnTo>
                    <a:pt x="4138" y="329"/>
                  </a:lnTo>
                  <a:lnTo>
                    <a:pt x="4150" y="363"/>
                  </a:lnTo>
                  <a:lnTo>
                    <a:pt x="4171" y="353"/>
                  </a:lnTo>
                  <a:lnTo>
                    <a:pt x="4188" y="309"/>
                  </a:lnTo>
                  <a:close/>
                  <a:moveTo>
                    <a:pt x="4195" y="495"/>
                  </a:moveTo>
                  <a:lnTo>
                    <a:pt x="4174" y="487"/>
                  </a:lnTo>
                  <a:lnTo>
                    <a:pt x="4133" y="505"/>
                  </a:lnTo>
                  <a:lnTo>
                    <a:pt x="4147" y="519"/>
                  </a:lnTo>
                  <a:lnTo>
                    <a:pt x="4164" y="519"/>
                  </a:lnTo>
                  <a:lnTo>
                    <a:pt x="4195" y="495"/>
                  </a:lnTo>
                  <a:close/>
                  <a:moveTo>
                    <a:pt x="4198" y="439"/>
                  </a:moveTo>
                  <a:lnTo>
                    <a:pt x="4186" y="409"/>
                  </a:lnTo>
                  <a:lnTo>
                    <a:pt x="4162" y="437"/>
                  </a:lnTo>
                  <a:lnTo>
                    <a:pt x="4181" y="477"/>
                  </a:lnTo>
                  <a:lnTo>
                    <a:pt x="4198" y="439"/>
                  </a:lnTo>
                  <a:close/>
                  <a:moveTo>
                    <a:pt x="4203" y="545"/>
                  </a:moveTo>
                  <a:lnTo>
                    <a:pt x="4186" y="541"/>
                  </a:lnTo>
                  <a:lnTo>
                    <a:pt x="4179" y="547"/>
                  </a:lnTo>
                  <a:lnTo>
                    <a:pt x="4188" y="555"/>
                  </a:lnTo>
                  <a:lnTo>
                    <a:pt x="4191" y="559"/>
                  </a:lnTo>
                  <a:lnTo>
                    <a:pt x="4203" y="545"/>
                  </a:lnTo>
                  <a:close/>
                  <a:moveTo>
                    <a:pt x="4222" y="267"/>
                  </a:moveTo>
                  <a:lnTo>
                    <a:pt x="4193" y="285"/>
                  </a:lnTo>
                  <a:lnTo>
                    <a:pt x="4193" y="289"/>
                  </a:lnTo>
                  <a:lnTo>
                    <a:pt x="4219" y="279"/>
                  </a:lnTo>
                  <a:lnTo>
                    <a:pt x="4222" y="267"/>
                  </a:lnTo>
                  <a:close/>
                  <a:moveTo>
                    <a:pt x="4227" y="507"/>
                  </a:moveTo>
                  <a:lnTo>
                    <a:pt x="4203" y="501"/>
                  </a:lnTo>
                  <a:lnTo>
                    <a:pt x="4183" y="521"/>
                  </a:lnTo>
                  <a:lnTo>
                    <a:pt x="4183" y="531"/>
                  </a:lnTo>
                  <a:lnTo>
                    <a:pt x="4212" y="537"/>
                  </a:lnTo>
                  <a:lnTo>
                    <a:pt x="4227" y="507"/>
                  </a:lnTo>
                  <a:close/>
                  <a:moveTo>
                    <a:pt x="4229" y="365"/>
                  </a:moveTo>
                  <a:lnTo>
                    <a:pt x="4198" y="321"/>
                  </a:lnTo>
                  <a:lnTo>
                    <a:pt x="4181" y="353"/>
                  </a:lnTo>
                  <a:lnTo>
                    <a:pt x="4193" y="381"/>
                  </a:lnTo>
                  <a:lnTo>
                    <a:pt x="4229" y="365"/>
                  </a:lnTo>
                  <a:close/>
                  <a:moveTo>
                    <a:pt x="4234" y="297"/>
                  </a:moveTo>
                  <a:lnTo>
                    <a:pt x="4227" y="285"/>
                  </a:lnTo>
                  <a:lnTo>
                    <a:pt x="4198" y="301"/>
                  </a:lnTo>
                  <a:lnTo>
                    <a:pt x="4217" y="331"/>
                  </a:lnTo>
                  <a:lnTo>
                    <a:pt x="4222" y="321"/>
                  </a:lnTo>
                  <a:lnTo>
                    <a:pt x="4227" y="315"/>
                  </a:lnTo>
                  <a:lnTo>
                    <a:pt x="4234" y="297"/>
                  </a:lnTo>
                  <a:close/>
                  <a:moveTo>
                    <a:pt x="4251" y="471"/>
                  </a:moveTo>
                  <a:lnTo>
                    <a:pt x="4236" y="441"/>
                  </a:lnTo>
                  <a:lnTo>
                    <a:pt x="4210" y="449"/>
                  </a:lnTo>
                  <a:lnTo>
                    <a:pt x="4191" y="477"/>
                  </a:lnTo>
                  <a:lnTo>
                    <a:pt x="4227" y="499"/>
                  </a:lnTo>
                  <a:lnTo>
                    <a:pt x="4251" y="471"/>
                  </a:lnTo>
                  <a:close/>
                  <a:moveTo>
                    <a:pt x="4251" y="247"/>
                  </a:moveTo>
                  <a:lnTo>
                    <a:pt x="4236" y="257"/>
                  </a:lnTo>
                  <a:lnTo>
                    <a:pt x="4239" y="279"/>
                  </a:lnTo>
                  <a:lnTo>
                    <a:pt x="4251" y="255"/>
                  </a:lnTo>
                  <a:lnTo>
                    <a:pt x="4251" y="247"/>
                  </a:lnTo>
                  <a:close/>
                  <a:moveTo>
                    <a:pt x="4253" y="541"/>
                  </a:moveTo>
                  <a:lnTo>
                    <a:pt x="4246" y="523"/>
                  </a:lnTo>
                  <a:lnTo>
                    <a:pt x="4229" y="523"/>
                  </a:lnTo>
                  <a:lnTo>
                    <a:pt x="4219" y="543"/>
                  </a:lnTo>
                  <a:lnTo>
                    <a:pt x="4253" y="541"/>
                  </a:lnTo>
                  <a:close/>
                  <a:moveTo>
                    <a:pt x="4265" y="577"/>
                  </a:moveTo>
                  <a:lnTo>
                    <a:pt x="4253" y="553"/>
                  </a:lnTo>
                  <a:lnTo>
                    <a:pt x="4210" y="549"/>
                  </a:lnTo>
                  <a:lnTo>
                    <a:pt x="4200" y="565"/>
                  </a:lnTo>
                  <a:lnTo>
                    <a:pt x="4212" y="577"/>
                  </a:lnTo>
                  <a:lnTo>
                    <a:pt x="4241" y="593"/>
                  </a:lnTo>
                  <a:lnTo>
                    <a:pt x="4265" y="577"/>
                  </a:lnTo>
                  <a:close/>
                  <a:moveTo>
                    <a:pt x="4277" y="381"/>
                  </a:moveTo>
                  <a:lnTo>
                    <a:pt x="4219" y="379"/>
                  </a:lnTo>
                  <a:lnTo>
                    <a:pt x="4195" y="397"/>
                  </a:lnTo>
                  <a:lnTo>
                    <a:pt x="4217" y="437"/>
                  </a:lnTo>
                  <a:lnTo>
                    <a:pt x="4258" y="421"/>
                  </a:lnTo>
                  <a:lnTo>
                    <a:pt x="4277" y="381"/>
                  </a:lnTo>
                  <a:close/>
                  <a:moveTo>
                    <a:pt x="4284" y="281"/>
                  </a:moveTo>
                  <a:lnTo>
                    <a:pt x="4277" y="255"/>
                  </a:lnTo>
                  <a:lnTo>
                    <a:pt x="4260" y="261"/>
                  </a:lnTo>
                  <a:lnTo>
                    <a:pt x="4248" y="285"/>
                  </a:lnTo>
                  <a:lnTo>
                    <a:pt x="4263" y="297"/>
                  </a:lnTo>
                  <a:lnTo>
                    <a:pt x="4284" y="281"/>
                  </a:lnTo>
                  <a:close/>
                  <a:moveTo>
                    <a:pt x="4289" y="481"/>
                  </a:moveTo>
                  <a:lnTo>
                    <a:pt x="4258" y="483"/>
                  </a:lnTo>
                  <a:lnTo>
                    <a:pt x="4248" y="507"/>
                  </a:lnTo>
                  <a:lnTo>
                    <a:pt x="4260" y="525"/>
                  </a:lnTo>
                  <a:lnTo>
                    <a:pt x="4277" y="519"/>
                  </a:lnTo>
                  <a:lnTo>
                    <a:pt x="4289" y="481"/>
                  </a:lnTo>
                  <a:close/>
                  <a:moveTo>
                    <a:pt x="4289" y="351"/>
                  </a:moveTo>
                  <a:lnTo>
                    <a:pt x="4263" y="317"/>
                  </a:lnTo>
                  <a:lnTo>
                    <a:pt x="4239" y="307"/>
                  </a:lnTo>
                  <a:lnTo>
                    <a:pt x="4227" y="337"/>
                  </a:lnTo>
                  <a:lnTo>
                    <a:pt x="4239" y="363"/>
                  </a:lnTo>
                  <a:lnTo>
                    <a:pt x="4272" y="367"/>
                  </a:lnTo>
                  <a:lnTo>
                    <a:pt x="4289" y="351"/>
                  </a:lnTo>
                  <a:close/>
                  <a:moveTo>
                    <a:pt x="4289" y="231"/>
                  </a:moveTo>
                  <a:lnTo>
                    <a:pt x="4272" y="233"/>
                  </a:lnTo>
                  <a:lnTo>
                    <a:pt x="4265" y="237"/>
                  </a:lnTo>
                  <a:lnTo>
                    <a:pt x="4263" y="245"/>
                  </a:lnTo>
                  <a:lnTo>
                    <a:pt x="4282" y="247"/>
                  </a:lnTo>
                  <a:lnTo>
                    <a:pt x="4289" y="231"/>
                  </a:lnTo>
                  <a:close/>
                  <a:moveTo>
                    <a:pt x="4296" y="615"/>
                  </a:moveTo>
                  <a:lnTo>
                    <a:pt x="4291" y="593"/>
                  </a:lnTo>
                  <a:lnTo>
                    <a:pt x="4272" y="589"/>
                  </a:lnTo>
                  <a:lnTo>
                    <a:pt x="4246" y="601"/>
                  </a:lnTo>
                  <a:lnTo>
                    <a:pt x="4248" y="603"/>
                  </a:lnTo>
                  <a:lnTo>
                    <a:pt x="4251" y="603"/>
                  </a:lnTo>
                  <a:lnTo>
                    <a:pt x="4255" y="605"/>
                  </a:lnTo>
                  <a:lnTo>
                    <a:pt x="4258" y="607"/>
                  </a:lnTo>
                  <a:lnTo>
                    <a:pt x="4265" y="609"/>
                  </a:lnTo>
                  <a:lnTo>
                    <a:pt x="4275" y="615"/>
                  </a:lnTo>
                  <a:lnTo>
                    <a:pt x="4284" y="617"/>
                  </a:lnTo>
                  <a:lnTo>
                    <a:pt x="4294" y="621"/>
                  </a:lnTo>
                  <a:lnTo>
                    <a:pt x="4296" y="615"/>
                  </a:lnTo>
                  <a:close/>
                  <a:moveTo>
                    <a:pt x="4318" y="559"/>
                  </a:moveTo>
                  <a:lnTo>
                    <a:pt x="4308" y="535"/>
                  </a:lnTo>
                  <a:lnTo>
                    <a:pt x="4279" y="533"/>
                  </a:lnTo>
                  <a:lnTo>
                    <a:pt x="4260" y="547"/>
                  </a:lnTo>
                  <a:lnTo>
                    <a:pt x="4277" y="573"/>
                  </a:lnTo>
                  <a:lnTo>
                    <a:pt x="4301" y="573"/>
                  </a:lnTo>
                  <a:lnTo>
                    <a:pt x="4318" y="559"/>
                  </a:lnTo>
                  <a:close/>
                  <a:moveTo>
                    <a:pt x="4320" y="413"/>
                  </a:moveTo>
                  <a:lnTo>
                    <a:pt x="4287" y="411"/>
                  </a:lnTo>
                  <a:lnTo>
                    <a:pt x="4258" y="439"/>
                  </a:lnTo>
                  <a:lnTo>
                    <a:pt x="4263" y="465"/>
                  </a:lnTo>
                  <a:lnTo>
                    <a:pt x="4296" y="465"/>
                  </a:lnTo>
                  <a:lnTo>
                    <a:pt x="4320" y="413"/>
                  </a:lnTo>
                  <a:close/>
                  <a:moveTo>
                    <a:pt x="4327" y="579"/>
                  </a:moveTo>
                  <a:lnTo>
                    <a:pt x="4315" y="573"/>
                  </a:lnTo>
                  <a:lnTo>
                    <a:pt x="4301" y="589"/>
                  </a:lnTo>
                  <a:lnTo>
                    <a:pt x="4308" y="609"/>
                  </a:lnTo>
                  <a:lnTo>
                    <a:pt x="4325" y="603"/>
                  </a:lnTo>
                  <a:lnTo>
                    <a:pt x="4327" y="579"/>
                  </a:lnTo>
                  <a:close/>
                  <a:moveTo>
                    <a:pt x="4327" y="231"/>
                  </a:moveTo>
                  <a:lnTo>
                    <a:pt x="4301" y="229"/>
                  </a:lnTo>
                  <a:lnTo>
                    <a:pt x="4287" y="255"/>
                  </a:lnTo>
                  <a:lnTo>
                    <a:pt x="4294" y="273"/>
                  </a:lnTo>
                  <a:lnTo>
                    <a:pt x="4311" y="269"/>
                  </a:lnTo>
                  <a:lnTo>
                    <a:pt x="4327" y="249"/>
                  </a:lnTo>
                  <a:lnTo>
                    <a:pt x="4327" y="231"/>
                  </a:lnTo>
                  <a:close/>
                  <a:moveTo>
                    <a:pt x="4332" y="305"/>
                  </a:moveTo>
                  <a:lnTo>
                    <a:pt x="4306" y="281"/>
                  </a:lnTo>
                  <a:lnTo>
                    <a:pt x="4270" y="307"/>
                  </a:lnTo>
                  <a:lnTo>
                    <a:pt x="4291" y="339"/>
                  </a:lnTo>
                  <a:lnTo>
                    <a:pt x="4330" y="329"/>
                  </a:lnTo>
                  <a:lnTo>
                    <a:pt x="4332" y="305"/>
                  </a:lnTo>
                  <a:close/>
                  <a:moveTo>
                    <a:pt x="4335" y="631"/>
                  </a:moveTo>
                  <a:lnTo>
                    <a:pt x="4327" y="613"/>
                  </a:lnTo>
                  <a:lnTo>
                    <a:pt x="4308" y="621"/>
                  </a:lnTo>
                  <a:lnTo>
                    <a:pt x="4308" y="625"/>
                  </a:lnTo>
                  <a:lnTo>
                    <a:pt x="4313" y="627"/>
                  </a:lnTo>
                  <a:lnTo>
                    <a:pt x="4320" y="629"/>
                  </a:lnTo>
                  <a:lnTo>
                    <a:pt x="4327" y="629"/>
                  </a:lnTo>
                  <a:lnTo>
                    <a:pt x="4335" y="631"/>
                  </a:lnTo>
                  <a:close/>
                  <a:moveTo>
                    <a:pt x="4342" y="365"/>
                  </a:moveTo>
                  <a:lnTo>
                    <a:pt x="4327" y="339"/>
                  </a:lnTo>
                  <a:lnTo>
                    <a:pt x="4303" y="351"/>
                  </a:lnTo>
                  <a:lnTo>
                    <a:pt x="4282" y="391"/>
                  </a:lnTo>
                  <a:lnTo>
                    <a:pt x="4327" y="403"/>
                  </a:lnTo>
                  <a:lnTo>
                    <a:pt x="4342" y="365"/>
                  </a:lnTo>
                  <a:close/>
                  <a:moveTo>
                    <a:pt x="4347" y="199"/>
                  </a:moveTo>
                  <a:lnTo>
                    <a:pt x="4337" y="187"/>
                  </a:lnTo>
                  <a:lnTo>
                    <a:pt x="4332" y="193"/>
                  </a:lnTo>
                  <a:lnTo>
                    <a:pt x="4303" y="211"/>
                  </a:lnTo>
                  <a:lnTo>
                    <a:pt x="4306" y="219"/>
                  </a:lnTo>
                  <a:lnTo>
                    <a:pt x="4327" y="219"/>
                  </a:lnTo>
                  <a:lnTo>
                    <a:pt x="4347" y="199"/>
                  </a:lnTo>
                  <a:close/>
                  <a:moveTo>
                    <a:pt x="4349" y="507"/>
                  </a:moveTo>
                  <a:lnTo>
                    <a:pt x="4344" y="485"/>
                  </a:lnTo>
                  <a:lnTo>
                    <a:pt x="4313" y="483"/>
                  </a:lnTo>
                  <a:lnTo>
                    <a:pt x="4296" y="489"/>
                  </a:lnTo>
                  <a:lnTo>
                    <a:pt x="4287" y="521"/>
                  </a:lnTo>
                  <a:lnTo>
                    <a:pt x="4320" y="521"/>
                  </a:lnTo>
                  <a:lnTo>
                    <a:pt x="4349" y="507"/>
                  </a:lnTo>
                  <a:close/>
                  <a:moveTo>
                    <a:pt x="4356" y="283"/>
                  </a:moveTo>
                  <a:lnTo>
                    <a:pt x="4354" y="255"/>
                  </a:lnTo>
                  <a:lnTo>
                    <a:pt x="4325" y="265"/>
                  </a:lnTo>
                  <a:lnTo>
                    <a:pt x="4323" y="283"/>
                  </a:lnTo>
                  <a:lnTo>
                    <a:pt x="4339" y="297"/>
                  </a:lnTo>
                  <a:lnTo>
                    <a:pt x="4356" y="283"/>
                  </a:lnTo>
                  <a:close/>
                  <a:moveTo>
                    <a:pt x="4368" y="523"/>
                  </a:moveTo>
                  <a:lnTo>
                    <a:pt x="4354" y="517"/>
                  </a:lnTo>
                  <a:lnTo>
                    <a:pt x="4323" y="533"/>
                  </a:lnTo>
                  <a:lnTo>
                    <a:pt x="4330" y="559"/>
                  </a:lnTo>
                  <a:lnTo>
                    <a:pt x="4368" y="553"/>
                  </a:lnTo>
                  <a:lnTo>
                    <a:pt x="4368" y="523"/>
                  </a:lnTo>
                  <a:close/>
                  <a:moveTo>
                    <a:pt x="4368" y="309"/>
                  </a:moveTo>
                  <a:lnTo>
                    <a:pt x="4356" y="293"/>
                  </a:lnTo>
                  <a:lnTo>
                    <a:pt x="4339" y="307"/>
                  </a:lnTo>
                  <a:lnTo>
                    <a:pt x="4339" y="333"/>
                  </a:lnTo>
                  <a:lnTo>
                    <a:pt x="4349" y="353"/>
                  </a:lnTo>
                  <a:lnTo>
                    <a:pt x="4368" y="309"/>
                  </a:lnTo>
                  <a:close/>
                  <a:moveTo>
                    <a:pt x="4373" y="449"/>
                  </a:moveTo>
                  <a:lnTo>
                    <a:pt x="4366" y="413"/>
                  </a:lnTo>
                  <a:lnTo>
                    <a:pt x="4330" y="425"/>
                  </a:lnTo>
                  <a:lnTo>
                    <a:pt x="4311" y="469"/>
                  </a:lnTo>
                  <a:lnTo>
                    <a:pt x="4349" y="477"/>
                  </a:lnTo>
                  <a:lnTo>
                    <a:pt x="4373" y="449"/>
                  </a:lnTo>
                  <a:close/>
                  <a:moveTo>
                    <a:pt x="4375" y="211"/>
                  </a:moveTo>
                  <a:lnTo>
                    <a:pt x="4354" y="209"/>
                  </a:lnTo>
                  <a:lnTo>
                    <a:pt x="4337" y="223"/>
                  </a:lnTo>
                  <a:lnTo>
                    <a:pt x="4337" y="247"/>
                  </a:lnTo>
                  <a:lnTo>
                    <a:pt x="4359" y="241"/>
                  </a:lnTo>
                  <a:lnTo>
                    <a:pt x="4375" y="211"/>
                  </a:lnTo>
                  <a:close/>
                  <a:moveTo>
                    <a:pt x="4380" y="363"/>
                  </a:moveTo>
                  <a:lnTo>
                    <a:pt x="4368" y="341"/>
                  </a:lnTo>
                  <a:lnTo>
                    <a:pt x="4347" y="369"/>
                  </a:lnTo>
                  <a:lnTo>
                    <a:pt x="4342" y="403"/>
                  </a:lnTo>
                  <a:lnTo>
                    <a:pt x="4373" y="393"/>
                  </a:lnTo>
                  <a:lnTo>
                    <a:pt x="4380" y="363"/>
                  </a:lnTo>
                  <a:close/>
                  <a:moveTo>
                    <a:pt x="4383" y="639"/>
                  </a:moveTo>
                  <a:lnTo>
                    <a:pt x="4373" y="625"/>
                  </a:lnTo>
                  <a:lnTo>
                    <a:pt x="4349" y="615"/>
                  </a:lnTo>
                  <a:lnTo>
                    <a:pt x="4342" y="621"/>
                  </a:lnTo>
                  <a:lnTo>
                    <a:pt x="4349" y="633"/>
                  </a:lnTo>
                  <a:lnTo>
                    <a:pt x="4356" y="633"/>
                  </a:lnTo>
                  <a:lnTo>
                    <a:pt x="4366" y="637"/>
                  </a:lnTo>
                  <a:lnTo>
                    <a:pt x="4375" y="637"/>
                  </a:lnTo>
                  <a:lnTo>
                    <a:pt x="4383" y="639"/>
                  </a:lnTo>
                  <a:close/>
                  <a:moveTo>
                    <a:pt x="4383" y="583"/>
                  </a:moveTo>
                  <a:lnTo>
                    <a:pt x="4371" y="565"/>
                  </a:lnTo>
                  <a:lnTo>
                    <a:pt x="4335" y="569"/>
                  </a:lnTo>
                  <a:lnTo>
                    <a:pt x="4339" y="601"/>
                  </a:lnTo>
                  <a:lnTo>
                    <a:pt x="4373" y="613"/>
                  </a:lnTo>
                  <a:lnTo>
                    <a:pt x="4383" y="583"/>
                  </a:lnTo>
                  <a:close/>
                  <a:moveTo>
                    <a:pt x="4387" y="473"/>
                  </a:moveTo>
                  <a:lnTo>
                    <a:pt x="4378" y="459"/>
                  </a:lnTo>
                  <a:lnTo>
                    <a:pt x="4356" y="481"/>
                  </a:lnTo>
                  <a:lnTo>
                    <a:pt x="4363" y="501"/>
                  </a:lnTo>
                  <a:lnTo>
                    <a:pt x="4371" y="511"/>
                  </a:lnTo>
                  <a:lnTo>
                    <a:pt x="4387" y="493"/>
                  </a:lnTo>
                  <a:lnTo>
                    <a:pt x="4387" y="473"/>
                  </a:lnTo>
                  <a:close/>
                  <a:moveTo>
                    <a:pt x="4387" y="197"/>
                  </a:moveTo>
                  <a:lnTo>
                    <a:pt x="4385" y="171"/>
                  </a:lnTo>
                  <a:lnTo>
                    <a:pt x="4378" y="169"/>
                  </a:lnTo>
                  <a:lnTo>
                    <a:pt x="4368" y="171"/>
                  </a:lnTo>
                  <a:lnTo>
                    <a:pt x="4361" y="175"/>
                  </a:lnTo>
                  <a:lnTo>
                    <a:pt x="4351" y="181"/>
                  </a:lnTo>
                  <a:lnTo>
                    <a:pt x="4344" y="185"/>
                  </a:lnTo>
                  <a:lnTo>
                    <a:pt x="4349" y="195"/>
                  </a:lnTo>
                  <a:lnTo>
                    <a:pt x="4373" y="205"/>
                  </a:lnTo>
                  <a:lnTo>
                    <a:pt x="4387" y="197"/>
                  </a:lnTo>
                  <a:close/>
                  <a:moveTo>
                    <a:pt x="4397" y="279"/>
                  </a:moveTo>
                  <a:lnTo>
                    <a:pt x="4395" y="245"/>
                  </a:lnTo>
                  <a:lnTo>
                    <a:pt x="4363" y="253"/>
                  </a:lnTo>
                  <a:lnTo>
                    <a:pt x="4361" y="281"/>
                  </a:lnTo>
                  <a:lnTo>
                    <a:pt x="4366" y="297"/>
                  </a:lnTo>
                  <a:lnTo>
                    <a:pt x="4375" y="303"/>
                  </a:lnTo>
                  <a:lnTo>
                    <a:pt x="4397" y="279"/>
                  </a:lnTo>
                  <a:close/>
                  <a:moveTo>
                    <a:pt x="4404" y="439"/>
                  </a:moveTo>
                  <a:lnTo>
                    <a:pt x="4399" y="415"/>
                  </a:lnTo>
                  <a:lnTo>
                    <a:pt x="4378" y="411"/>
                  </a:lnTo>
                  <a:lnTo>
                    <a:pt x="4383" y="447"/>
                  </a:lnTo>
                  <a:lnTo>
                    <a:pt x="4395" y="459"/>
                  </a:lnTo>
                  <a:lnTo>
                    <a:pt x="4404" y="439"/>
                  </a:lnTo>
                  <a:close/>
                  <a:moveTo>
                    <a:pt x="4407" y="577"/>
                  </a:moveTo>
                  <a:lnTo>
                    <a:pt x="4392" y="581"/>
                  </a:lnTo>
                  <a:lnTo>
                    <a:pt x="4387" y="617"/>
                  </a:lnTo>
                  <a:lnTo>
                    <a:pt x="4402" y="607"/>
                  </a:lnTo>
                  <a:lnTo>
                    <a:pt x="4407" y="577"/>
                  </a:lnTo>
                  <a:close/>
                  <a:moveTo>
                    <a:pt x="4407" y="219"/>
                  </a:moveTo>
                  <a:lnTo>
                    <a:pt x="4399" y="205"/>
                  </a:lnTo>
                  <a:lnTo>
                    <a:pt x="4383" y="217"/>
                  </a:lnTo>
                  <a:lnTo>
                    <a:pt x="4366" y="241"/>
                  </a:lnTo>
                  <a:lnTo>
                    <a:pt x="4397" y="235"/>
                  </a:lnTo>
                  <a:lnTo>
                    <a:pt x="4407" y="219"/>
                  </a:lnTo>
                  <a:close/>
                  <a:moveTo>
                    <a:pt x="4409" y="389"/>
                  </a:moveTo>
                  <a:lnTo>
                    <a:pt x="4399" y="361"/>
                  </a:lnTo>
                  <a:lnTo>
                    <a:pt x="4387" y="363"/>
                  </a:lnTo>
                  <a:lnTo>
                    <a:pt x="4378" y="393"/>
                  </a:lnTo>
                  <a:lnTo>
                    <a:pt x="4399" y="405"/>
                  </a:lnTo>
                  <a:lnTo>
                    <a:pt x="4409" y="389"/>
                  </a:lnTo>
                  <a:close/>
                  <a:moveTo>
                    <a:pt x="4421" y="193"/>
                  </a:moveTo>
                  <a:lnTo>
                    <a:pt x="4416" y="157"/>
                  </a:lnTo>
                  <a:lnTo>
                    <a:pt x="4407" y="157"/>
                  </a:lnTo>
                  <a:lnTo>
                    <a:pt x="4404" y="159"/>
                  </a:lnTo>
                  <a:lnTo>
                    <a:pt x="4402" y="159"/>
                  </a:lnTo>
                  <a:lnTo>
                    <a:pt x="4399" y="161"/>
                  </a:lnTo>
                  <a:lnTo>
                    <a:pt x="4395" y="169"/>
                  </a:lnTo>
                  <a:lnTo>
                    <a:pt x="4397" y="195"/>
                  </a:lnTo>
                  <a:lnTo>
                    <a:pt x="4421" y="193"/>
                  </a:lnTo>
                  <a:close/>
                  <a:moveTo>
                    <a:pt x="4426" y="513"/>
                  </a:moveTo>
                  <a:lnTo>
                    <a:pt x="4395" y="505"/>
                  </a:lnTo>
                  <a:lnTo>
                    <a:pt x="4378" y="523"/>
                  </a:lnTo>
                  <a:lnTo>
                    <a:pt x="4378" y="555"/>
                  </a:lnTo>
                  <a:lnTo>
                    <a:pt x="4392" y="571"/>
                  </a:lnTo>
                  <a:lnTo>
                    <a:pt x="4421" y="549"/>
                  </a:lnTo>
                  <a:lnTo>
                    <a:pt x="4426" y="513"/>
                  </a:lnTo>
                  <a:close/>
                  <a:moveTo>
                    <a:pt x="4428" y="307"/>
                  </a:moveTo>
                  <a:lnTo>
                    <a:pt x="4399" y="283"/>
                  </a:lnTo>
                  <a:lnTo>
                    <a:pt x="4378" y="309"/>
                  </a:lnTo>
                  <a:lnTo>
                    <a:pt x="4375" y="331"/>
                  </a:lnTo>
                  <a:lnTo>
                    <a:pt x="4380" y="351"/>
                  </a:lnTo>
                  <a:lnTo>
                    <a:pt x="4404" y="345"/>
                  </a:lnTo>
                  <a:lnTo>
                    <a:pt x="4428" y="307"/>
                  </a:lnTo>
                  <a:close/>
                  <a:moveTo>
                    <a:pt x="4440" y="223"/>
                  </a:moveTo>
                  <a:lnTo>
                    <a:pt x="4416" y="221"/>
                  </a:lnTo>
                  <a:lnTo>
                    <a:pt x="4402" y="243"/>
                  </a:lnTo>
                  <a:lnTo>
                    <a:pt x="4404" y="265"/>
                  </a:lnTo>
                  <a:lnTo>
                    <a:pt x="4438" y="243"/>
                  </a:lnTo>
                  <a:lnTo>
                    <a:pt x="4440" y="223"/>
                  </a:lnTo>
                  <a:close/>
                  <a:moveTo>
                    <a:pt x="4443" y="463"/>
                  </a:moveTo>
                  <a:lnTo>
                    <a:pt x="4431" y="461"/>
                  </a:lnTo>
                  <a:lnTo>
                    <a:pt x="4409" y="445"/>
                  </a:lnTo>
                  <a:lnTo>
                    <a:pt x="4397" y="471"/>
                  </a:lnTo>
                  <a:lnTo>
                    <a:pt x="4402" y="489"/>
                  </a:lnTo>
                  <a:lnTo>
                    <a:pt x="4426" y="501"/>
                  </a:lnTo>
                  <a:lnTo>
                    <a:pt x="4443" y="463"/>
                  </a:lnTo>
                  <a:close/>
                  <a:moveTo>
                    <a:pt x="4443" y="427"/>
                  </a:moveTo>
                  <a:lnTo>
                    <a:pt x="4435" y="403"/>
                  </a:lnTo>
                  <a:lnTo>
                    <a:pt x="4419" y="399"/>
                  </a:lnTo>
                  <a:lnTo>
                    <a:pt x="4407" y="411"/>
                  </a:lnTo>
                  <a:lnTo>
                    <a:pt x="4414" y="435"/>
                  </a:lnTo>
                  <a:lnTo>
                    <a:pt x="4431" y="451"/>
                  </a:lnTo>
                  <a:lnTo>
                    <a:pt x="4443" y="427"/>
                  </a:lnTo>
                  <a:close/>
                  <a:moveTo>
                    <a:pt x="4447" y="633"/>
                  </a:moveTo>
                  <a:lnTo>
                    <a:pt x="4435" y="615"/>
                  </a:lnTo>
                  <a:lnTo>
                    <a:pt x="4414" y="609"/>
                  </a:lnTo>
                  <a:lnTo>
                    <a:pt x="4399" y="629"/>
                  </a:lnTo>
                  <a:lnTo>
                    <a:pt x="4443" y="645"/>
                  </a:lnTo>
                  <a:lnTo>
                    <a:pt x="4447" y="633"/>
                  </a:lnTo>
                  <a:close/>
                  <a:moveTo>
                    <a:pt x="4457" y="357"/>
                  </a:moveTo>
                  <a:lnTo>
                    <a:pt x="4423" y="351"/>
                  </a:lnTo>
                  <a:lnTo>
                    <a:pt x="4409" y="351"/>
                  </a:lnTo>
                  <a:lnTo>
                    <a:pt x="4416" y="385"/>
                  </a:lnTo>
                  <a:lnTo>
                    <a:pt x="4438" y="391"/>
                  </a:lnTo>
                  <a:lnTo>
                    <a:pt x="4457" y="357"/>
                  </a:lnTo>
                  <a:close/>
                  <a:moveTo>
                    <a:pt x="4459" y="581"/>
                  </a:moveTo>
                  <a:lnTo>
                    <a:pt x="4438" y="565"/>
                  </a:lnTo>
                  <a:lnTo>
                    <a:pt x="4416" y="567"/>
                  </a:lnTo>
                  <a:lnTo>
                    <a:pt x="4414" y="593"/>
                  </a:lnTo>
                  <a:lnTo>
                    <a:pt x="4438" y="607"/>
                  </a:lnTo>
                  <a:lnTo>
                    <a:pt x="4459" y="581"/>
                  </a:lnTo>
                  <a:close/>
                  <a:moveTo>
                    <a:pt x="4462" y="205"/>
                  </a:moveTo>
                  <a:lnTo>
                    <a:pt x="4433" y="195"/>
                  </a:lnTo>
                  <a:lnTo>
                    <a:pt x="4409" y="201"/>
                  </a:lnTo>
                  <a:lnTo>
                    <a:pt x="4438" y="217"/>
                  </a:lnTo>
                  <a:lnTo>
                    <a:pt x="4462" y="205"/>
                  </a:lnTo>
                  <a:close/>
                  <a:moveTo>
                    <a:pt x="4464" y="261"/>
                  </a:moveTo>
                  <a:lnTo>
                    <a:pt x="4440" y="255"/>
                  </a:lnTo>
                  <a:lnTo>
                    <a:pt x="4414" y="279"/>
                  </a:lnTo>
                  <a:lnTo>
                    <a:pt x="4431" y="295"/>
                  </a:lnTo>
                  <a:lnTo>
                    <a:pt x="4455" y="291"/>
                  </a:lnTo>
                  <a:lnTo>
                    <a:pt x="4464" y="261"/>
                  </a:lnTo>
                  <a:close/>
                  <a:moveTo>
                    <a:pt x="4469" y="547"/>
                  </a:moveTo>
                  <a:lnTo>
                    <a:pt x="4455" y="523"/>
                  </a:lnTo>
                  <a:lnTo>
                    <a:pt x="4438" y="521"/>
                  </a:lnTo>
                  <a:lnTo>
                    <a:pt x="4433" y="553"/>
                  </a:lnTo>
                  <a:lnTo>
                    <a:pt x="4464" y="573"/>
                  </a:lnTo>
                  <a:lnTo>
                    <a:pt x="4469" y="547"/>
                  </a:lnTo>
                  <a:close/>
                  <a:moveTo>
                    <a:pt x="4469" y="429"/>
                  </a:moveTo>
                  <a:lnTo>
                    <a:pt x="4450" y="429"/>
                  </a:lnTo>
                  <a:lnTo>
                    <a:pt x="4438" y="451"/>
                  </a:lnTo>
                  <a:lnTo>
                    <a:pt x="4455" y="451"/>
                  </a:lnTo>
                  <a:lnTo>
                    <a:pt x="4469" y="429"/>
                  </a:lnTo>
                  <a:close/>
                  <a:moveTo>
                    <a:pt x="4471" y="313"/>
                  </a:moveTo>
                  <a:lnTo>
                    <a:pt x="4459" y="303"/>
                  </a:lnTo>
                  <a:lnTo>
                    <a:pt x="4438" y="305"/>
                  </a:lnTo>
                  <a:lnTo>
                    <a:pt x="4421" y="333"/>
                  </a:lnTo>
                  <a:lnTo>
                    <a:pt x="4428" y="345"/>
                  </a:lnTo>
                  <a:lnTo>
                    <a:pt x="4462" y="341"/>
                  </a:lnTo>
                  <a:lnTo>
                    <a:pt x="4471" y="313"/>
                  </a:lnTo>
                  <a:close/>
                  <a:moveTo>
                    <a:pt x="4476" y="199"/>
                  </a:moveTo>
                  <a:lnTo>
                    <a:pt x="4474" y="165"/>
                  </a:lnTo>
                  <a:lnTo>
                    <a:pt x="4455" y="145"/>
                  </a:lnTo>
                  <a:lnTo>
                    <a:pt x="4428" y="159"/>
                  </a:lnTo>
                  <a:lnTo>
                    <a:pt x="4433" y="187"/>
                  </a:lnTo>
                  <a:lnTo>
                    <a:pt x="4476" y="199"/>
                  </a:lnTo>
                  <a:close/>
                  <a:moveTo>
                    <a:pt x="4479" y="463"/>
                  </a:moveTo>
                  <a:lnTo>
                    <a:pt x="4450" y="461"/>
                  </a:lnTo>
                  <a:lnTo>
                    <a:pt x="4435" y="509"/>
                  </a:lnTo>
                  <a:lnTo>
                    <a:pt x="4455" y="517"/>
                  </a:lnTo>
                  <a:lnTo>
                    <a:pt x="4476" y="495"/>
                  </a:lnTo>
                  <a:lnTo>
                    <a:pt x="4479" y="463"/>
                  </a:lnTo>
                  <a:close/>
                  <a:moveTo>
                    <a:pt x="4479" y="137"/>
                  </a:moveTo>
                  <a:lnTo>
                    <a:pt x="4467" y="141"/>
                  </a:lnTo>
                  <a:lnTo>
                    <a:pt x="4469" y="145"/>
                  </a:lnTo>
                  <a:lnTo>
                    <a:pt x="4479" y="137"/>
                  </a:lnTo>
                  <a:close/>
                  <a:moveTo>
                    <a:pt x="4481" y="641"/>
                  </a:moveTo>
                  <a:lnTo>
                    <a:pt x="4455" y="637"/>
                  </a:lnTo>
                  <a:lnTo>
                    <a:pt x="4450" y="651"/>
                  </a:lnTo>
                  <a:lnTo>
                    <a:pt x="4455" y="651"/>
                  </a:lnTo>
                  <a:lnTo>
                    <a:pt x="4459" y="653"/>
                  </a:lnTo>
                  <a:lnTo>
                    <a:pt x="4474" y="653"/>
                  </a:lnTo>
                  <a:lnTo>
                    <a:pt x="4481" y="641"/>
                  </a:lnTo>
                  <a:close/>
                  <a:moveTo>
                    <a:pt x="4486" y="225"/>
                  </a:moveTo>
                  <a:lnTo>
                    <a:pt x="4469" y="209"/>
                  </a:lnTo>
                  <a:lnTo>
                    <a:pt x="4450" y="225"/>
                  </a:lnTo>
                  <a:lnTo>
                    <a:pt x="4445" y="245"/>
                  </a:lnTo>
                  <a:lnTo>
                    <a:pt x="4467" y="249"/>
                  </a:lnTo>
                  <a:lnTo>
                    <a:pt x="4481" y="245"/>
                  </a:lnTo>
                  <a:lnTo>
                    <a:pt x="4486" y="225"/>
                  </a:lnTo>
                  <a:close/>
                  <a:moveTo>
                    <a:pt x="4493" y="385"/>
                  </a:moveTo>
                  <a:lnTo>
                    <a:pt x="4488" y="363"/>
                  </a:lnTo>
                  <a:lnTo>
                    <a:pt x="4464" y="363"/>
                  </a:lnTo>
                  <a:lnTo>
                    <a:pt x="4447" y="397"/>
                  </a:lnTo>
                  <a:lnTo>
                    <a:pt x="4452" y="417"/>
                  </a:lnTo>
                  <a:lnTo>
                    <a:pt x="4471" y="417"/>
                  </a:lnTo>
                  <a:lnTo>
                    <a:pt x="4493" y="385"/>
                  </a:lnTo>
                  <a:close/>
                  <a:moveTo>
                    <a:pt x="4495" y="613"/>
                  </a:moveTo>
                  <a:lnTo>
                    <a:pt x="4488" y="595"/>
                  </a:lnTo>
                  <a:lnTo>
                    <a:pt x="4471" y="585"/>
                  </a:lnTo>
                  <a:lnTo>
                    <a:pt x="4445" y="615"/>
                  </a:lnTo>
                  <a:lnTo>
                    <a:pt x="4455" y="629"/>
                  </a:lnTo>
                  <a:lnTo>
                    <a:pt x="4488" y="631"/>
                  </a:lnTo>
                  <a:lnTo>
                    <a:pt x="4495" y="613"/>
                  </a:lnTo>
                  <a:close/>
                  <a:moveTo>
                    <a:pt x="4498" y="271"/>
                  </a:moveTo>
                  <a:lnTo>
                    <a:pt x="4486" y="255"/>
                  </a:lnTo>
                  <a:lnTo>
                    <a:pt x="4474" y="257"/>
                  </a:lnTo>
                  <a:lnTo>
                    <a:pt x="4469" y="279"/>
                  </a:lnTo>
                  <a:lnTo>
                    <a:pt x="4476" y="303"/>
                  </a:lnTo>
                  <a:lnTo>
                    <a:pt x="4498" y="271"/>
                  </a:lnTo>
                  <a:close/>
                  <a:moveTo>
                    <a:pt x="4500" y="565"/>
                  </a:moveTo>
                  <a:lnTo>
                    <a:pt x="4498" y="547"/>
                  </a:lnTo>
                  <a:lnTo>
                    <a:pt x="4483" y="547"/>
                  </a:lnTo>
                  <a:lnTo>
                    <a:pt x="4471" y="577"/>
                  </a:lnTo>
                  <a:lnTo>
                    <a:pt x="4491" y="583"/>
                  </a:lnTo>
                  <a:lnTo>
                    <a:pt x="4500" y="565"/>
                  </a:lnTo>
                  <a:close/>
                  <a:moveTo>
                    <a:pt x="4510" y="309"/>
                  </a:moveTo>
                  <a:lnTo>
                    <a:pt x="4493" y="297"/>
                  </a:lnTo>
                  <a:lnTo>
                    <a:pt x="4479" y="319"/>
                  </a:lnTo>
                  <a:lnTo>
                    <a:pt x="4471" y="349"/>
                  </a:lnTo>
                  <a:lnTo>
                    <a:pt x="4486" y="355"/>
                  </a:lnTo>
                  <a:lnTo>
                    <a:pt x="4507" y="333"/>
                  </a:lnTo>
                  <a:lnTo>
                    <a:pt x="4510" y="309"/>
                  </a:lnTo>
                  <a:close/>
                  <a:moveTo>
                    <a:pt x="4512" y="525"/>
                  </a:moveTo>
                  <a:lnTo>
                    <a:pt x="4491" y="501"/>
                  </a:lnTo>
                  <a:lnTo>
                    <a:pt x="4479" y="499"/>
                  </a:lnTo>
                  <a:lnTo>
                    <a:pt x="4464" y="519"/>
                  </a:lnTo>
                  <a:lnTo>
                    <a:pt x="4476" y="535"/>
                  </a:lnTo>
                  <a:lnTo>
                    <a:pt x="4498" y="537"/>
                  </a:lnTo>
                  <a:lnTo>
                    <a:pt x="4512" y="525"/>
                  </a:lnTo>
                  <a:close/>
                  <a:moveTo>
                    <a:pt x="4517" y="673"/>
                  </a:moveTo>
                  <a:lnTo>
                    <a:pt x="4515" y="657"/>
                  </a:lnTo>
                  <a:lnTo>
                    <a:pt x="4491" y="645"/>
                  </a:lnTo>
                  <a:lnTo>
                    <a:pt x="4483" y="661"/>
                  </a:lnTo>
                  <a:lnTo>
                    <a:pt x="4491" y="663"/>
                  </a:lnTo>
                  <a:lnTo>
                    <a:pt x="4500" y="665"/>
                  </a:lnTo>
                  <a:lnTo>
                    <a:pt x="4507" y="669"/>
                  </a:lnTo>
                  <a:lnTo>
                    <a:pt x="4517" y="673"/>
                  </a:lnTo>
                  <a:close/>
                  <a:moveTo>
                    <a:pt x="4519" y="389"/>
                  </a:moveTo>
                  <a:lnTo>
                    <a:pt x="4500" y="389"/>
                  </a:lnTo>
                  <a:lnTo>
                    <a:pt x="4486" y="411"/>
                  </a:lnTo>
                  <a:lnTo>
                    <a:pt x="4481" y="425"/>
                  </a:lnTo>
                  <a:lnTo>
                    <a:pt x="4464" y="451"/>
                  </a:lnTo>
                  <a:lnTo>
                    <a:pt x="4483" y="451"/>
                  </a:lnTo>
                  <a:lnTo>
                    <a:pt x="4512" y="423"/>
                  </a:lnTo>
                  <a:lnTo>
                    <a:pt x="4519" y="389"/>
                  </a:lnTo>
                  <a:close/>
                  <a:moveTo>
                    <a:pt x="4522" y="453"/>
                  </a:moveTo>
                  <a:lnTo>
                    <a:pt x="4507" y="435"/>
                  </a:lnTo>
                  <a:lnTo>
                    <a:pt x="4486" y="459"/>
                  </a:lnTo>
                  <a:lnTo>
                    <a:pt x="4486" y="485"/>
                  </a:lnTo>
                  <a:lnTo>
                    <a:pt x="4510" y="475"/>
                  </a:lnTo>
                  <a:lnTo>
                    <a:pt x="4522" y="453"/>
                  </a:lnTo>
                  <a:close/>
                  <a:moveTo>
                    <a:pt x="4529" y="231"/>
                  </a:moveTo>
                  <a:lnTo>
                    <a:pt x="4493" y="223"/>
                  </a:lnTo>
                  <a:lnTo>
                    <a:pt x="4493" y="245"/>
                  </a:lnTo>
                  <a:lnTo>
                    <a:pt x="4505" y="259"/>
                  </a:lnTo>
                  <a:lnTo>
                    <a:pt x="4527" y="249"/>
                  </a:lnTo>
                  <a:lnTo>
                    <a:pt x="4529" y="231"/>
                  </a:lnTo>
                  <a:close/>
                  <a:moveTo>
                    <a:pt x="4529" y="207"/>
                  </a:moveTo>
                  <a:lnTo>
                    <a:pt x="4495" y="207"/>
                  </a:lnTo>
                  <a:lnTo>
                    <a:pt x="4495" y="217"/>
                  </a:lnTo>
                  <a:lnTo>
                    <a:pt x="4527" y="221"/>
                  </a:lnTo>
                  <a:lnTo>
                    <a:pt x="4529" y="207"/>
                  </a:lnTo>
                  <a:close/>
                  <a:moveTo>
                    <a:pt x="4531" y="639"/>
                  </a:moveTo>
                  <a:lnTo>
                    <a:pt x="4505" y="619"/>
                  </a:lnTo>
                  <a:lnTo>
                    <a:pt x="4495" y="631"/>
                  </a:lnTo>
                  <a:lnTo>
                    <a:pt x="4510" y="645"/>
                  </a:lnTo>
                  <a:lnTo>
                    <a:pt x="4531" y="639"/>
                  </a:lnTo>
                  <a:close/>
                  <a:moveTo>
                    <a:pt x="4531" y="595"/>
                  </a:moveTo>
                  <a:lnTo>
                    <a:pt x="4524" y="583"/>
                  </a:lnTo>
                  <a:lnTo>
                    <a:pt x="4505" y="569"/>
                  </a:lnTo>
                  <a:lnTo>
                    <a:pt x="4498" y="585"/>
                  </a:lnTo>
                  <a:lnTo>
                    <a:pt x="4505" y="607"/>
                  </a:lnTo>
                  <a:lnTo>
                    <a:pt x="4522" y="619"/>
                  </a:lnTo>
                  <a:lnTo>
                    <a:pt x="4531" y="595"/>
                  </a:lnTo>
                  <a:close/>
                  <a:moveTo>
                    <a:pt x="4531" y="169"/>
                  </a:moveTo>
                  <a:lnTo>
                    <a:pt x="4486" y="161"/>
                  </a:lnTo>
                  <a:lnTo>
                    <a:pt x="4488" y="199"/>
                  </a:lnTo>
                  <a:lnTo>
                    <a:pt x="4522" y="195"/>
                  </a:lnTo>
                  <a:lnTo>
                    <a:pt x="4531" y="169"/>
                  </a:lnTo>
                  <a:close/>
                  <a:moveTo>
                    <a:pt x="4531" y="129"/>
                  </a:moveTo>
                  <a:lnTo>
                    <a:pt x="4527" y="125"/>
                  </a:lnTo>
                  <a:lnTo>
                    <a:pt x="4522" y="125"/>
                  </a:lnTo>
                  <a:lnTo>
                    <a:pt x="4519" y="127"/>
                  </a:lnTo>
                  <a:lnTo>
                    <a:pt x="4515" y="127"/>
                  </a:lnTo>
                  <a:lnTo>
                    <a:pt x="4512" y="129"/>
                  </a:lnTo>
                  <a:lnTo>
                    <a:pt x="4505" y="129"/>
                  </a:lnTo>
                  <a:lnTo>
                    <a:pt x="4476" y="151"/>
                  </a:lnTo>
                  <a:lnTo>
                    <a:pt x="4517" y="159"/>
                  </a:lnTo>
                  <a:lnTo>
                    <a:pt x="4531" y="129"/>
                  </a:lnTo>
                  <a:close/>
                  <a:moveTo>
                    <a:pt x="4534" y="303"/>
                  </a:moveTo>
                  <a:lnTo>
                    <a:pt x="4517" y="313"/>
                  </a:lnTo>
                  <a:lnTo>
                    <a:pt x="4517" y="329"/>
                  </a:lnTo>
                  <a:lnTo>
                    <a:pt x="4534" y="325"/>
                  </a:lnTo>
                  <a:lnTo>
                    <a:pt x="4534" y="303"/>
                  </a:lnTo>
                  <a:close/>
                  <a:moveTo>
                    <a:pt x="4536" y="567"/>
                  </a:moveTo>
                  <a:lnTo>
                    <a:pt x="4531" y="531"/>
                  </a:lnTo>
                  <a:lnTo>
                    <a:pt x="4507" y="543"/>
                  </a:lnTo>
                  <a:lnTo>
                    <a:pt x="4507" y="559"/>
                  </a:lnTo>
                  <a:lnTo>
                    <a:pt x="4527" y="573"/>
                  </a:lnTo>
                  <a:lnTo>
                    <a:pt x="4536" y="567"/>
                  </a:lnTo>
                  <a:close/>
                  <a:moveTo>
                    <a:pt x="4539" y="355"/>
                  </a:moveTo>
                  <a:lnTo>
                    <a:pt x="4536" y="339"/>
                  </a:lnTo>
                  <a:lnTo>
                    <a:pt x="4510" y="343"/>
                  </a:lnTo>
                  <a:lnTo>
                    <a:pt x="4498" y="361"/>
                  </a:lnTo>
                  <a:lnTo>
                    <a:pt x="4503" y="379"/>
                  </a:lnTo>
                  <a:lnTo>
                    <a:pt x="4522" y="377"/>
                  </a:lnTo>
                  <a:lnTo>
                    <a:pt x="4539" y="355"/>
                  </a:lnTo>
                  <a:close/>
                  <a:moveTo>
                    <a:pt x="4546" y="265"/>
                  </a:moveTo>
                  <a:lnTo>
                    <a:pt x="4529" y="253"/>
                  </a:lnTo>
                  <a:lnTo>
                    <a:pt x="4505" y="273"/>
                  </a:lnTo>
                  <a:lnTo>
                    <a:pt x="4498" y="291"/>
                  </a:lnTo>
                  <a:lnTo>
                    <a:pt x="4515" y="303"/>
                  </a:lnTo>
                  <a:lnTo>
                    <a:pt x="4539" y="289"/>
                  </a:lnTo>
                  <a:lnTo>
                    <a:pt x="4546" y="265"/>
                  </a:lnTo>
                  <a:close/>
                  <a:moveTo>
                    <a:pt x="4551" y="471"/>
                  </a:moveTo>
                  <a:lnTo>
                    <a:pt x="4548" y="461"/>
                  </a:lnTo>
                  <a:lnTo>
                    <a:pt x="4531" y="453"/>
                  </a:lnTo>
                  <a:lnTo>
                    <a:pt x="4522" y="473"/>
                  </a:lnTo>
                  <a:lnTo>
                    <a:pt x="4551" y="471"/>
                  </a:lnTo>
                  <a:close/>
                  <a:moveTo>
                    <a:pt x="4551" y="393"/>
                  </a:moveTo>
                  <a:lnTo>
                    <a:pt x="4522" y="403"/>
                  </a:lnTo>
                  <a:lnTo>
                    <a:pt x="4517" y="425"/>
                  </a:lnTo>
                  <a:lnTo>
                    <a:pt x="4541" y="439"/>
                  </a:lnTo>
                  <a:lnTo>
                    <a:pt x="4551" y="393"/>
                  </a:lnTo>
                  <a:close/>
                  <a:moveTo>
                    <a:pt x="4558" y="583"/>
                  </a:moveTo>
                  <a:lnTo>
                    <a:pt x="4543" y="573"/>
                  </a:lnTo>
                  <a:lnTo>
                    <a:pt x="4536" y="579"/>
                  </a:lnTo>
                  <a:lnTo>
                    <a:pt x="4541" y="589"/>
                  </a:lnTo>
                  <a:lnTo>
                    <a:pt x="4558" y="595"/>
                  </a:lnTo>
                  <a:lnTo>
                    <a:pt x="4558" y="583"/>
                  </a:lnTo>
                  <a:close/>
                  <a:moveTo>
                    <a:pt x="4558" y="117"/>
                  </a:moveTo>
                  <a:lnTo>
                    <a:pt x="4555" y="113"/>
                  </a:lnTo>
                  <a:lnTo>
                    <a:pt x="4541" y="121"/>
                  </a:lnTo>
                  <a:lnTo>
                    <a:pt x="4536" y="121"/>
                  </a:lnTo>
                  <a:lnTo>
                    <a:pt x="4539" y="123"/>
                  </a:lnTo>
                  <a:lnTo>
                    <a:pt x="4558" y="117"/>
                  </a:lnTo>
                  <a:close/>
                  <a:moveTo>
                    <a:pt x="4563" y="483"/>
                  </a:moveTo>
                  <a:lnTo>
                    <a:pt x="4512" y="481"/>
                  </a:lnTo>
                  <a:lnTo>
                    <a:pt x="4498" y="493"/>
                  </a:lnTo>
                  <a:lnTo>
                    <a:pt x="4522" y="525"/>
                  </a:lnTo>
                  <a:lnTo>
                    <a:pt x="4555" y="511"/>
                  </a:lnTo>
                  <a:lnTo>
                    <a:pt x="4563" y="483"/>
                  </a:lnTo>
                  <a:close/>
                  <a:moveTo>
                    <a:pt x="4563" y="291"/>
                  </a:moveTo>
                  <a:lnTo>
                    <a:pt x="4543" y="297"/>
                  </a:lnTo>
                  <a:lnTo>
                    <a:pt x="4546" y="315"/>
                  </a:lnTo>
                  <a:lnTo>
                    <a:pt x="4563" y="291"/>
                  </a:lnTo>
                  <a:close/>
                  <a:moveTo>
                    <a:pt x="4565" y="669"/>
                  </a:moveTo>
                  <a:lnTo>
                    <a:pt x="4555" y="651"/>
                  </a:lnTo>
                  <a:lnTo>
                    <a:pt x="4527" y="651"/>
                  </a:lnTo>
                  <a:lnTo>
                    <a:pt x="4527" y="669"/>
                  </a:lnTo>
                  <a:lnTo>
                    <a:pt x="4541" y="685"/>
                  </a:lnTo>
                  <a:lnTo>
                    <a:pt x="4553" y="685"/>
                  </a:lnTo>
                  <a:lnTo>
                    <a:pt x="4565" y="669"/>
                  </a:lnTo>
                  <a:close/>
                  <a:moveTo>
                    <a:pt x="4567" y="365"/>
                  </a:moveTo>
                  <a:lnTo>
                    <a:pt x="4543" y="363"/>
                  </a:lnTo>
                  <a:lnTo>
                    <a:pt x="4529" y="377"/>
                  </a:lnTo>
                  <a:lnTo>
                    <a:pt x="4529" y="389"/>
                  </a:lnTo>
                  <a:lnTo>
                    <a:pt x="4548" y="381"/>
                  </a:lnTo>
                  <a:lnTo>
                    <a:pt x="4567" y="365"/>
                  </a:lnTo>
                  <a:close/>
                  <a:moveTo>
                    <a:pt x="4570" y="177"/>
                  </a:moveTo>
                  <a:lnTo>
                    <a:pt x="4563" y="169"/>
                  </a:lnTo>
                  <a:lnTo>
                    <a:pt x="4541" y="175"/>
                  </a:lnTo>
                  <a:lnTo>
                    <a:pt x="4531" y="197"/>
                  </a:lnTo>
                  <a:lnTo>
                    <a:pt x="4551" y="199"/>
                  </a:lnTo>
                  <a:lnTo>
                    <a:pt x="4570" y="177"/>
                  </a:lnTo>
                  <a:close/>
                  <a:moveTo>
                    <a:pt x="4572" y="621"/>
                  </a:moveTo>
                  <a:lnTo>
                    <a:pt x="4565" y="607"/>
                  </a:lnTo>
                  <a:lnTo>
                    <a:pt x="4541" y="601"/>
                  </a:lnTo>
                  <a:lnTo>
                    <a:pt x="4529" y="627"/>
                  </a:lnTo>
                  <a:lnTo>
                    <a:pt x="4548" y="641"/>
                  </a:lnTo>
                  <a:lnTo>
                    <a:pt x="4563" y="643"/>
                  </a:lnTo>
                  <a:lnTo>
                    <a:pt x="4565" y="641"/>
                  </a:lnTo>
                  <a:lnTo>
                    <a:pt x="4567" y="631"/>
                  </a:lnTo>
                  <a:lnTo>
                    <a:pt x="4572" y="625"/>
                  </a:lnTo>
                  <a:lnTo>
                    <a:pt x="4572" y="621"/>
                  </a:lnTo>
                  <a:close/>
                  <a:moveTo>
                    <a:pt x="4577" y="537"/>
                  </a:moveTo>
                  <a:lnTo>
                    <a:pt x="4558" y="521"/>
                  </a:lnTo>
                  <a:lnTo>
                    <a:pt x="4541" y="529"/>
                  </a:lnTo>
                  <a:lnTo>
                    <a:pt x="4539" y="559"/>
                  </a:lnTo>
                  <a:lnTo>
                    <a:pt x="4563" y="577"/>
                  </a:lnTo>
                  <a:lnTo>
                    <a:pt x="4577" y="559"/>
                  </a:lnTo>
                  <a:lnTo>
                    <a:pt x="4577" y="537"/>
                  </a:lnTo>
                  <a:close/>
                  <a:moveTo>
                    <a:pt x="4577" y="149"/>
                  </a:moveTo>
                  <a:lnTo>
                    <a:pt x="4560" y="125"/>
                  </a:lnTo>
                  <a:lnTo>
                    <a:pt x="4546" y="133"/>
                  </a:lnTo>
                  <a:lnTo>
                    <a:pt x="4531" y="153"/>
                  </a:lnTo>
                  <a:lnTo>
                    <a:pt x="4541" y="169"/>
                  </a:lnTo>
                  <a:lnTo>
                    <a:pt x="4565" y="163"/>
                  </a:lnTo>
                  <a:lnTo>
                    <a:pt x="4577" y="149"/>
                  </a:lnTo>
                  <a:close/>
                  <a:moveTo>
                    <a:pt x="4579" y="235"/>
                  </a:moveTo>
                  <a:lnTo>
                    <a:pt x="4570" y="213"/>
                  </a:lnTo>
                  <a:lnTo>
                    <a:pt x="4536" y="209"/>
                  </a:lnTo>
                  <a:lnTo>
                    <a:pt x="4536" y="245"/>
                  </a:lnTo>
                  <a:lnTo>
                    <a:pt x="4551" y="253"/>
                  </a:lnTo>
                  <a:lnTo>
                    <a:pt x="4579" y="235"/>
                  </a:lnTo>
                  <a:close/>
                  <a:moveTo>
                    <a:pt x="4584" y="411"/>
                  </a:moveTo>
                  <a:lnTo>
                    <a:pt x="4572" y="393"/>
                  </a:lnTo>
                  <a:lnTo>
                    <a:pt x="4558" y="405"/>
                  </a:lnTo>
                  <a:lnTo>
                    <a:pt x="4553" y="429"/>
                  </a:lnTo>
                  <a:lnTo>
                    <a:pt x="4584" y="411"/>
                  </a:lnTo>
                  <a:close/>
                  <a:moveTo>
                    <a:pt x="4587" y="685"/>
                  </a:moveTo>
                  <a:lnTo>
                    <a:pt x="4570" y="679"/>
                  </a:lnTo>
                  <a:lnTo>
                    <a:pt x="4560" y="693"/>
                  </a:lnTo>
                  <a:lnTo>
                    <a:pt x="4575" y="701"/>
                  </a:lnTo>
                  <a:lnTo>
                    <a:pt x="4579" y="703"/>
                  </a:lnTo>
                  <a:lnTo>
                    <a:pt x="4587" y="709"/>
                  </a:lnTo>
                  <a:lnTo>
                    <a:pt x="4587" y="685"/>
                  </a:lnTo>
                  <a:close/>
                  <a:moveTo>
                    <a:pt x="4587" y="669"/>
                  </a:moveTo>
                  <a:lnTo>
                    <a:pt x="4582" y="631"/>
                  </a:lnTo>
                  <a:lnTo>
                    <a:pt x="4567" y="653"/>
                  </a:lnTo>
                  <a:lnTo>
                    <a:pt x="4575" y="669"/>
                  </a:lnTo>
                  <a:lnTo>
                    <a:pt x="4587" y="669"/>
                  </a:lnTo>
                  <a:close/>
                  <a:moveTo>
                    <a:pt x="4591" y="321"/>
                  </a:moveTo>
                  <a:lnTo>
                    <a:pt x="4575" y="297"/>
                  </a:lnTo>
                  <a:lnTo>
                    <a:pt x="4543" y="333"/>
                  </a:lnTo>
                  <a:lnTo>
                    <a:pt x="4546" y="349"/>
                  </a:lnTo>
                  <a:lnTo>
                    <a:pt x="4570" y="353"/>
                  </a:lnTo>
                  <a:lnTo>
                    <a:pt x="4591" y="321"/>
                  </a:lnTo>
                  <a:close/>
                  <a:moveTo>
                    <a:pt x="4599" y="91"/>
                  </a:moveTo>
                  <a:lnTo>
                    <a:pt x="4591" y="97"/>
                  </a:lnTo>
                  <a:lnTo>
                    <a:pt x="4572" y="105"/>
                  </a:lnTo>
                  <a:lnTo>
                    <a:pt x="4565" y="109"/>
                  </a:lnTo>
                  <a:lnTo>
                    <a:pt x="4565" y="115"/>
                  </a:lnTo>
                  <a:lnTo>
                    <a:pt x="4596" y="109"/>
                  </a:lnTo>
                  <a:lnTo>
                    <a:pt x="4599" y="91"/>
                  </a:lnTo>
                  <a:close/>
                  <a:moveTo>
                    <a:pt x="4603" y="265"/>
                  </a:moveTo>
                  <a:lnTo>
                    <a:pt x="4587" y="243"/>
                  </a:lnTo>
                  <a:lnTo>
                    <a:pt x="4553" y="265"/>
                  </a:lnTo>
                  <a:lnTo>
                    <a:pt x="4548" y="283"/>
                  </a:lnTo>
                  <a:lnTo>
                    <a:pt x="4575" y="281"/>
                  </a:lnTo>
                  <a:lnTo>
                    <a:pt x="4603" y="265"/>
                  </a:lnTo>
                  <a:close/>
                  <a:moveTo>
                    <a:pt x="4606" y="605"/>
                  </a:moveTo>
                  <a:lnTo>
                    <a:pt x="4599" y="585"/>
                  </a:lnTo>
                  <a:lnTo>
                    <a:pt x="4584" y="569"/>
                  </a:lnTo>
                  <a:lnTo>
                    <a:pt x="4565" y="583"/>
                  </a:lnTo>
                  <a:lnTo>
                    <a:pt x="4570" y="605"/>
                  </a:lnTo>
                  <a:lnTo>
                    <a:pt x="4584" y="617"/>
                  </a:lnTo>
                  <a:lnTo>
                    <a:pt x="4606" y="605"/>
                  </a:lnTo>
                  <a:close/>
                  <a:moveTo>
                    <a:pt x="4606" y="193"/>
                  </a:moveTo>
                  <a:lnTo>
                    <a:pt x="4584" y="177"/>
                  </a:lnTo>
                  <a:lnTo>
                    <a:pt x="4570" y="187"/>
                  </a:lnTo>
                  <a:lnTo>
                    <a:pt x="4565" y="201"/>
                  </a:lnTo>
                  <a:lnTo>
                    <a:pt x="4596" y="205"/>
                  </a:lnTo>
                  <a:lnTo>
                    <a:pt x="4606" y="193"/>
                  </a:lnTo>
                  <a:close/>
                  <a:moveTo>
                    <a:pt x="4608" y="137"/>
                  </a:moveTo>
                  <a:lnTo>
                    <a:pt x="4601" y="113"/>
                  </a:lnTo>
                  <a:lnTo>
                    <a:pt x="4572" y="123"/>
                  </a:lnTo>
                  <a:lnTo>
                    <a:pt x="4587" y="141"/>
                  </a:lnTo>
                  <a:lnTo>
                    <a:pt x="4608" y="137"/>
                  </a:lnTo>
                  <a:close/>
                  <a:moveTo>
                    <a:pt x="4611" y="349"/>
                  </a:moveTo>
                  <a:lnTo>
                    <a:pt x="4606" y="337"/>
                  </a:lnTo>
                  <a:lnTo>
                    <a:pt x="4596" y="329"/>
                  </a:lnTo>
                  <a:lnTo>
                    <a:pt x="4582" y="355"/>
                  </a:lnTo>
                  <a:lnTo>
                    <a:pt x="4596" y="351"/>
                  </a:lnTo>
                  <a:lnTo>
                    <a:pt x="4611" y="349"/>
                  </a:lnTo>
                  <a:close/>
                  <a:moveTo>
                    <a:pt x="4613" y="641"/>
                  </a:moveTo>
                  <a:lnTo>
                    <a:pt x="4606" y="617"/>
                  </a:lnTo>
                  <a:lnTo>
                    <a:pt x="4589" y="625"/>
                  </a:lnTo>
                  <a:lnTo>
                    <a:pt x="4591" y="657"/>
                  </a:lnTo>
                  <a:lnTo>
                    <a:pt x="4599" y="657"/>
                  </a:lnTo>
                  <a:lnTo>
                    <a:pt x="4613" y="641"/>
                  </a:lnTo>
                  <a:close/>
                  <a:moveTo>
                    <a:pt x="4615" y="709"/>
                  </a:moveTo>
                  <a:lnTo>
                    <a:pt x="4596" y="689"/>
                  </a:lnTo>
                  <a:lnTo>
                    <a:pt x="4596" y="711"/>
                  </a:lnTo>
                  <a:lnTo>
                    <a:pt x="4601" y="713"/>
                  </a:lnTo>
                  <a:lnTo>
                    <a:pt x="4603" y="715"/>
                  </a:lnTo>
                  <a:lnTo>
                    <a:pt x="4608" y="715"/>
                  </a:lnTo>
                  <a:lnTo>
                    <a:pt x="4613" y="717"/>
                  </a:lnTo>
                  <a:lnTo>
                    <a:pt x="4615" y="709"/>
                  </a:lnTo>
                  <a:close/>
                  <a:moveTo>
                    <a:pt x="4615" y="513"/>
                  </a:moveTo>
                  <a:lnTo>
                    <a:pt x="4584" y="537"/>
                  </a:lnTo>
                  <a:lnTo>
                    <a:pt x="4587" y="557"/>
                  </a:lnTo>
                  <a:lnTo>
                    <a:pt x="4599" y="565"/>
                  </a:lnTo>
                  <a:lnTo>
                    <a:pt x="4611" y="543"/>
                  </a:lnTo>
                  <a:lnTo>
                    <a:pt x="4615" y="513"/>
                  </a:lnTo>
                  <a:close/>
                  <a:moveTo>
                    <a:pt x="4615" y="485"/>
                  </a:moveTo>
                  <a:lnTo>
                    <a:pt x="4594" y="473"/>
                  </a:lnTo>
                  <a:lnTo>
                    <a:pt x="4579" y="477"/>
                  </a:lnTo>
                  <a:lnTo>
                    <a:pt x="4570" y="505"/>
                  </a:lnTo>
                  <a:lnTo>
                    <a:pt x="4582" y="521"/>
                  </a:lnTo>
                  <a:lnTo>
                    <a:pt x="4608" y="507"/>
                  </a:lnTo>
                  <a:lnTo>
                    <a:pt x="4615" y="485"/>
                  </a:lnTo>
                  <a:close/>
                  <a:moveTo>
                    <a:pt x="4615" y="381"/>
                  </a:moveTo>
                  <a:lnTo>
                    <a:pt x="4601" y="365"/>
                  </a:lnTo>
                  <a:lnTo>
                    <a:pt x="4579" y="367"/>
                  </a:lnTo>
                  <a:lnTo>
                    <a:pt x="4575" y="381"/>
                  </a:lnTo>
                  <a:lnTo>
                    <a:pt x="4599" y="403"/>
                  </a:lnTo>
                  <a:lnTo>
                    <a:pt x="4615" y="381"/>
                  </a:lnTo>
                  <a:close/>
                  <a:moveTo>
                    <a:pt x="4620" y="445"/>
                  </a:moveTo>
                  <a:lnTo>
                    <a:pt x="4589" y="421"/>
                  </a:lnTo>
                  <a:lnTo>
                    <a:pt x="4563" y="437"/>
                  </a:lnTo>
                  <a:lnTo>
                    <a:pt x="4558" y="453"/>
                  </a:lnTo>
                  <a:lnTo>
                    <a:pt x="4563" y="473"/>
                  </a:lnTo>
                  <a:lnTo>
                    <a:pt x="4596" y="463"/>
                  </a:lnTo>
                  <a:lnTo>
                    <a:pt x="4620" y="445"/>
                  </a:lnTo>
                  <a:close/>
                  <a:moveTo>
                    <a:pt x="4627" y="281"/>
                  </a:moveTo>
                  <a:lnTo>
                    <a:pt x="4606" y="273"/>
                  </a:lnTo>
                  <a:lnTo>
                    <a:pt x="4582" y="291"/>
                  </a:lnTo>
                  <a:lnTo>
                    <a:pt x="4599" y="315"/>
                  </a:lnTo>
                  <a:lnTo>
                    <a:pt x="4611" y="313"/>
                  </a:lnTo>
                  <a:lnTo>
                    <a:pt x="4627" y="281"/>
                  </a:lnTo>
                  <a:close/>
                  <a:moveTo>
                    <a:pt x="4627" y="217"/>
                  </a:moveTo>
                  <a:lnTo>
                    <a:pt x="4608" y="209"/>
                  </a:lnTo>
                  <a:lnTo>
                    <a:pt x="4579" y="213"/>
                  </a:lnTo>
                  <a:lnTo>
                    <a:pt x="4587" y="231"/>
                  </a:lnTo>
                  <a:lnTo>
                    <a:pt x="4601" y="243"/>
                  </a:lnTo>
                  <a:lnTo>
                    <a:pt x="4623" y="231"/>
                  </a:lnTo>
                  <a:lnTo>
                    <a:pt x="4627" y="217"/>
                  </a:lnTo>
                  <a:close/>
                  <a:moveTo>
                    <a:pt x="4635" y="663"/>
                  </a:moveTo>
                  <a:lnTo>
                    <a:pt x="4620" y="651"/>
                  </a:lnTo>
                  <a:lnTo>
                    <a:pt x="4596" y="667"/>
                  </a:lnTo>
                  <a:lnTo>
                    <a:pt x="4603" y="687"/>
                  </a:lnTo>
                  <a:lnTo>
                    <a:pt x="4620" y="697"/>
                  </a:lnTo>
                  <a:lnTo>
                    <a:pt x="4635" y="681"/>
                  </a:lnTo>
                  <a:lnTo>
                    <a:pt x="4635" y="663"/>
                  </a:lnTo>
                  <a:close/>
                  <a:moveTo>
                    <a:pt x="4635" y="595"/>
                  </a:moveTo>
                  <a:lnTo>
                    <a:pt x="4632" y="561"/>
                  </a:lnTo>
                  <a:lnTo>
                    <a:pt x="4615" y="553"/>
                  </a:lnTo>
                  <a:lnTo>
                    <a:pt x="4601" y="573"/>
                  </a:lnTo>
                  <a:lnTo>
                    <a:pt x="4615" y="603"/>
                  </a:lnTo>
                  <a:lnTo>
                    <a:pt x="4635" y="595"/>
                  </a:lnTo>
                  <a:close/>
                  <a:moveTo>
                    <a:pt x="4637" y="125"/>
                  </a:moveTo>
                  <a:lnTo>
                    <a:pt x="4627" y="87"/>
                  </a:lnTo>
                  <a:lnTo>
                    <a:pt x="4613" y="85"/>
                  </a:lnTo>
                  <a:lnTo>
                    <a:pt x="4611" y="109"/>
                  </a:lnTo>
                  <a:lnTo>
                    <a:pt x="4615" y="137"/>
                  </a:lnTo>
                  <a:lnTo>
                    <a:pt x="4627" y="139"/>
                  </a:lnTo>
                  <a:lnTo>
                    <a:pt x="4637" y="125"/>
                  </a:lnTo>
                  <a:close/>
                  <a:moveTo>
                    <a:pt x="4639" y="361"/>
                  </a:moveTo>
                  <a:lnTo>
                    <a:pt x="4625" y="353"/>
                  </a:lnTo>
                  <a:lnTo>
                    <a:pt x="4608" y="361"/>
                  </a:lnTo>
                  <a:lnTo>
                    <a:pt x="4625" y="375"/>
                  </a:lnTo>
                  <a:lnTo>
                    <a:pt x="4639" y="361"/>
                  </a:lnTo>
                  <a:close/>
                  <a:moveTo>
                    <a:pt x="4642" y="73"/>
                  </a:moveTo>
                  <a:lnTo>
                    <a:pt x="4639" y="73"/>
                  </a:lnTo>
                  <a:lnTo>
                    <a:pt x="4630" y="77"/>
                  </a:lnTo>
                  <a:lnTo>
                    <a:pt x="4625" y="77"/>
                  </a:lnTo>
                  <a:lnTo>
                    <a:pt x="4632" y="79"/>
                  </a:lnTo>
                  <a:lnTo>
                    <a:pt x="4642" y="73"/>
                  </a:lnTo>
                  <a:close/>
                  <a:moveTo>
                    <a:pt x="4644" y="159"/>
                  </a:moveTo>
                  <a:lnTo>
                    <a:pt x="4608" y="149"/>
                  </a:lnTo>
                  <a:lnTo>
                    <a:pt x="4584" y="149"/>
                  </a:lnTo>
                  <a:lnTo>
                    <a:pt x="4575" y="165"/>
                  </a:lnTo>
                  <a:lnTo>
                    <a:pt x="4603" y="181"/>
                  </a:lnTo>
                  <a:lnTo>
                    <a:pt x="4642" y="171"/>
                  </a:lnTo>
                  <a:lnTo>
                    <a:pt x="4644" y="159"/>
                  </a:lnTo>
                  <a:close/>
                  <a:moveTo>
                    <a:pt x="4647" y="331"/>
                  </a:moveTo>
                  <a:lnTo>
                    <a:pt x="4635" y="313"/>
                  </a:lnTo>
                  <a:lnTo>
                    <a:pt x="4606" y="321"/>
                  </a:lnTo>
                  <a:lnTo>
                    <a:pt x="4623" y="341"/>
                  </a:lnTo>
                  <a:lnTo>
                    <a:pt x="4647" y="331"/>
                  </a:lnTo>
                  <a:close/>
                  <a:moveTo>
                    <a:pt x="4649" y="729"/>
                  </a:moveTo>
                  <a:lnTo>
                    <a:pt x="4647" y="715"/>
                  </a:lnTo>
                  <a:lnTo>
                    <a:pt x="4637" y="697"/>
                  </a:lnTo>
                  <a:lnTo>
                    <a:pt x="4625" y="703"/>
                  </a:lnTo>
                  <a:lnTo>
                    <a:pt x="4623" y="723"/>
                  </a:lnTo>
                  <a:lnTo>
                    <a:pt x="4630" y="725"/>
                  </a:lnTo>
                  <a:lnTo>
                    <a:pt x="4635" y="725"/>
                  </a:lnTo>
                  <a:lnTo>
                    <a:pt x="4649" y="729"/>
                  </a:lnTo>
                  <a:close/>
                  <a:moveTo>
                    <a:pt x="4649" y="337"/>
                  </a:moveTo>
                  <a:lnTo>
                    <a:pt x="4630" y="345"/>
                  </a:lnTo>
                  <a:lnTo>
                    <a:pt x="4649" y="353"/>
                  </a:lnTo>
                  <a:lnTo>
                    <a:pt x="4649" y="337"/>
                  </a:lnTo>
                  <a:close/>
                  <a:moveTo>
                    <a:pt x="4651" y="235"/>
                  </a:moveTo>
                  <a:lnTo>
                    <a:pt x="4642" y="229"/>
                  </a:lnTo>
                  <a:lnTo>
                    <a:pt x="4615" y="245"/>
                  </a:lnTo>
                  <a:lnTo>
                    <a:pt x="4611" y="265"/>
                  </a:lnTo>
                  <a:lnTo>
                    <a:pt x="4627" y="271"/>
                  </a:lnTo>
                  <a:lnTo>
                    <a:pt x="4647" y="255"/>
                  </a:lnTo>
                  <a:lnTo>
                    <a:pt x="4651" y="235"/>
                  </a:lnTo>
                  <a:close/>
                  <a:moveTo>
                    <a:pt x="4656" y="457"/>
                  </a:moveTo>
                  <a:lnTo>
                    <a:pt x="4635" y="441"/>
                  </a:lnTo>
                  <a:lnTo>
                    <a:pt x="4606" y="469"/>
                  </a:lnTo>
                  <a:lnTo>
                    <a:pt x="4625" y="477"/>
                  </a:lnTo>
                  <a:lnTo>
                    <a:pt x="4656" y="457"/>
                  </a:lnTo>
                  <a:close/>
                  <a:moveTo>
                    <a:pt x="4659" y="289"/>
                  </a:moveTo>
                  <a:lnTo>
                    <a:pt x="4649" y="265"/>
                  </a:lnTo>
                  <a:lnTo>
                    <a:pt x="4632" y="279"/>
                  </a:lnTo>
                  <a:lnTo>
                    <a:pt x="4623" y="301"/>
                  </a:lnTo>
                  <a:lnTo>
                    <a:pt x="4635" y="301"/>
                  </a:lnTo>
                  <a:lnTo>
                    <a:pt x="4659" y="289"/>
                  </a:lnTo>
                  <a:close/>
                  <a:moveTo>
                    <a:pt x="4661" y="517"/>
                  </a:moveTo>
                  <a:lnTo>
                    <a:pt x="4627" y="513"/>
                  </a:lnTo>
                  <a:lnTo>
                    <a:pt x="4620" y="543"/>
                  </a:lnTo>
                  <a:lnTo>
                    <a:pt x="4639" y="555"/>
                  </a:lnTo>
                  <a:lnTo>
                    <a:pt x="4651" y="545"/>
                  </a:lnTo>
                  <a:lnTo>
                    <a:pt x="4661" y="517"/>
                  </a:lnTo>
                  <a:close/>
                  <a:moveTo>
                    <a:pt x="4663" y="613"/>
                  </a:moveTo>
                  <a:lnTo>
                    <a:pt x="4644" y="601"/>
                  </a:lnTo>
                  <a:lnTo>
                    <a:pt x="4615" y="615"/>
                  </a:lnTo>
                  <a:lnTo>
                    <a:pt x="4623" y="639"/>
                  </a:lnTo>
                  <a:lnTo>
                    <a:pt x="4637" y="655"/>
                  </a:lnTo>
                  <a:lnTo>
                    <a:pt x="4654" y="633"/>
                  </a:lnTo>
                  <a:lnTo>
                    <a:pt x="4663" y="613"/>
                  </a:lnTo>
                  <a:close/>
                  <a:moveTo>
                    <a:pt x="4663" y="193"/>
                  </a:moveTo>
                  <a:lnTo>
                    <a:pt x="4644" y="177"/>
                  </a:lnTo>
                  <a:lnTo>
                    <a:pt x="4615" y="183"/>
                  </a:lnTo>
                  <a:lnTo>
                    <a:pt x="4623" y="201"/>
                  </a:lnTo>
                  <a:lnTo>
                    <a:pt x="4644" y="209"/>
                  </a:lnTo>
                  <a:lnTo>
                    <a:pt x="4663" y="193"/>
                  </a:lnTo>
                  <a:close/>
                  <a:moveTo>
                    <a:pt x="4663" y="127"/>
                  </a:moveTo>
                  <a:lnTo>
                    <a:pt x="4642" y="127"/>
                  </a:lnTo>
                  <a:lnTo>
                    <a:pt x="4637" y="141"/>
                  </a:lnTo>
                  <a:lnTo>
                    <a:pt x="4654" y="149"/>
                  </a:lnTo>
                  <a:lnTo>
                    <a:pt x="4663" y="127"/>
                  </a:lnTo>
                  <a:close/>
                  <a:moveTo>
                    <a:pt x="4668" y="425"/>
                  </a:moveTo>
                  <a:lnTo>
                    <a:pt x="4659" y="391"/>
                  </a:lnTo>
                  <a:lnTo>
                    <a:pt x="4623" y="389"/>
                  </a:lnTo>
                  <a:lnTo>
                    <a:pt x="4606" y="417"/>
                  </a:lnTo>
                  <a:lnTo>
                    <a:pt x="4661" y="449"/>
                  </a:lnTo>
                  <a:lnTo>
                    <a:pt x="4668" y="425"/>
                  </a:lnTo>
                  <a:close/>
                  <a:moveTo>
                    <a:pt x="4671" y="243"/>
                  </a:moveTo>
                  <a:lnTo>
                    <a:pt x="4659" y="237"/>
                  </a:lnTo>
                  <a:lnTo>
                    <a:pt x="4654" y="255"/>
                  </a:lnTo>
                  <a:lnTo>
                    <a:pt x="4663" y="255"/>
                  </a:lnTo>
                  <a:lnTo>
                    <a:pt x="4671" y="243"/>
                  </a:lnTo>
                  <a:close/>
                  <a:moveTo>
                    <a:pt x="4673" y="365"/>
                  </a:moveTo>
                  <a:lnTo>
                    <a:pt x="4656" y="363"/>
                  </a:lnTo>
                  <a:lnTo>
                    <a:pt x="4632" y="379"/>
                  </a:lnTo>
                  <a:lnTo>
                    <a:pt x="4661" y="385"/>
                  </a:lnTo>
                  <a:lnTo>
                    <a:pt x="4673" y="365"/>
                  </a:lnTo>
                  <a:close/>
                  <a:moveTo>
                    <a:pt x="4678" y="89"/>
                  </a:moveTo>
                  <a:lnTo>
                    <a:pt x="4663" y="67"/>
                  </a:lnTo>
                  <a:lnTo>
                    <a:pt x="4637" y="89"/>
                  </a:lnTo>
                  <a:lnTo>
                    <a:pt x="4644" y="117"/>
                  </a:lnTo>
                  <a:lnTo>
                    <a:pt x="4659" y="121"/>
                  </a:lnTo>
                  <a:lnTo>
                    <a:pt x="4678" y="89"/>
                  </a:lnTo>
                  <a:close/>
                  <a:moveTo>
                    <a:pt x="4685" y="487"/>
                  </a:moveTo>
                  <a:lnTo>
                    <a:pt x="4659" y="465"/>
                  </a:lnTo>
                  <a:lnTo>
                    <a:pt x="4627" y="485"/>
                  </a:lnTo>
                  <a:lnTo>
                    <a:pt x="4625" y="501"/>
                  </a:lnTo>
                  <a:lnTo>
                    <a:pt x="4663" y="509"/>
                  </a:lnTo>
                  <a:lnTo>
                    <a:pt x="4685" y="487"/>
                  </a:lnTo>
                  <a:close/>
                  <a:moveTo>
                    <a:pt x="4685" y="343"/>
                  </a:moveTo>
                  <a:lnTo>
                    <a:pt x="4659" y="341"/>
                  </a:lnTo>
                  <a:lnTo>
                    <a:pt x="4659" y="355"/>
                  </a:lnTo>
                  <a:lnTo>
                    <a:pt x="4675" y="357"/>
                  </a:lnTo>
                  <a:lnTo>
                    <a:pt x="4685" y="343"/>
                  </a:lnTo>
                  <a:close/>
                  <a:moveTo>
                    <a:pt x="4687" y="689"/>
                  </a:moveTo>
                  <a:lnTo>
                    <a:pt x="4649" y="667"/>
                  </a:lnTo>
                  <a:lnTo>
                    <a:pt x="4644" y="681"/>
                  </a:lnTo>
                  <a:lnTo>
                    <a:pt x="4661" y="717"/>
                  </a:lnTo>
                  <a:lnTo>
                    <a:pt x="4675" y="709"/>
                  </a:lnTo>
                  <a:lnTo>
                    <a:pt x="4687" y="689"/>
                  </a:lnTo>
                  <a:close/>
                  <a:moveTo>
                    <a:pt x="4687" y="675"/>
                  </a:moveTo>
                  <a:lnTo>
                    <a:pt x="4680" y="643"/>
                  </a:lnTo>
                  <a:lnTo>
                    <a:pt x="4661" y="639"/>
                  </a:lnTo>
                  <a:lnTo>
                    <a:pt x="4649" y="661"/>
                  </a:lnTo>
                  <a:lnTo>
                    <a:pt x="4687" y="675"/>
                  </a:lnTo>
                  <a:close/>
                  <a:moveTo>
                    <a:pt x="4690" y="731"/>
                  </a:moveTo>
                  <a:lnTo>
                    <a:pt x="4680" y="721"/>
                  </a:lnTo>
                  <a:lnTo>
                    <a:pt x="4661" y="727"/>
                  </a:lnTo>
                  <a:lnTo>
                    <a:pt x="4661" y="731"/>
                  </a:lnTo>
                  <a:lnTo>
                    <a:pt x="4690" y="731"/>
                  </a:lnTo>
                  <a:close/>
                  <a:moveTo>
                    <a:pt x="4692" y="585"/>
                  </a:moveTo>
                  <a:lnTo>
                    <a:pt x="4690" y="559"/>
                  </a:lnTo>
                  <a:lnTo>
                    <a:pt x="4659" y="553"/>
                  </a:lnTo>
                  <a:lnTo>
                    <a:pt x="4644" y="561"/>
                  </a:lnTo>
                  <a:lnTo>
                    <a:pt x="4649" y="593"/>
                  </a:lnTo>
                  <a:lnTo>
                    <a:pt x="4671" y="601"/>
                  </a:lnTo>
                  <a:lnTo>
                    <a:pt x="4692" y="585"/>
                  </a:lnTo>
                  <a:close/>
                  <a:moveTo>
                    <a:pt x="4702" y="187"/>
                  </a:moveTo>
                  <a:lnTo>
                    <a:pt x="4675" y="197"/>
                  </a:lnTo>
                  <a:lnTo>
                    <a:pt x="4654" y="223"/>
                  </a:lnTo>
                  <a:lnTo>
                    <a:pt x="4671" y="233"/>
                  </a:lnTo>
                  <a:lnTo>
                    <a:pt x="4695" y="217"/>
                  </a:lnTo>
                  <a:lnTo>
                    <a:pt x="4702" y="187"/>
                  </a:lnTo>
                  <a:close/>
                  <a:moveTo>
                    <a:pt x="4707" y="313"/>
                  </a:moveTo>
                  <a:lnTo>
                    <a:pt x="4699" y="293"/>
                  </a:lnTo>
                  <a:lnTo>
                    <a:pt x="4668" y="293"/>
                  </a:lnTo>
                  <a:lnTo>
                    <a:pt x="4649" y="305"/>
                  </a:lnTo>
                  <a:lnTo>
                    <a:pt x="4654" y="327"/>
                  </a:lnTo>
                  <a:lnTo>
                    <a:pt x="4685" y="337"/>
                  </a:lnTo>
                  <a:lnTo>
                    <a:pt x="4707" y="313"/>
                  </a:lnTo>
                  <a:close/>
                  <a:moveTo>
                    <a:pt x="4707" y="159"/>
                  </a:moveTo>
                  <a:lnTo>
                    <a:pt x="4673" y="139"/>
                  </a:lnTo>
                  <a:lnTo>
                    <a:pt x="4651" y="173"/>
                  </a:lnTo>
                  <a:lnTo>
                    <a:pt x="4675" y="187"/>
                  </a:lnTo>
                  <a:lnTo>
                    <a:pt x="4702" y="181"/>
                  </a:lnTo>
                  <a:lnTo>
                    <a:pt x="4707" y="159"/>
                  </a:lnTo>
                  <a:close/>
                  <a:moveTo>
                    <a:pt x="4709" y="605"/>
                  </a:moveTo>
                  <a:lnTo>
                    <a:pt x="4692" y="601"/>
                  </a:lnTo>
                  <a:lnTo>
                    <a:pt x="4671" y="613"/>
                  </a:lnTo>
                  <a:lnTo>
                    <a:pt x="4671" y="633"/>
                  </a:lnTo>
                  <a:lnTo>
                    <a:pt x="4687" y="637"/>
                  </a:lnTo>
                  <a:lnTo>
                    <a:pt x="4709" y="629"/>
                  </a:lnTo>
                  <a:lnTo>
                    <a:pt x="4709" y="605"/>
                  </a:lnTo>
                  <a:close/>
                  <a:moveTo>
                    <a:pt x="4709" y="459"/>
                  </a:moveTo>
                  <a:lnTo>
                    <a:pt x="4704" y="449"/>
                  </a:lnTo>
                  <a:lnTo>
                    <a:pt x="4704" y="437"/>
                  </a:lnTo>
                  <a:lnTo>
                    <a:pt x="4702" y="433"/>
                  </a:lnTo>
                  <a:lnTo>
                    <a:pt x="4702" y="425"/>
                  </a:lnTo>
                  <a:lnTo>
                    <a:pt x="4673" y="427"/>
                  </a:lnTo>
                  <a:lnTo>
                    <a:pt x="4666" y="459"/>
                  </a:lnTo>
                  <a:lnTo>
                    <a:pt x="4697" y="475"/>
                  </a:lnTo>
                  <a:lnTo>
                    <a:pt x="4709" y="463"/>
                  </a:lnTo>
                  <a:lnTo>
                    <a:pt x="4709" y="459"/>
                  </a:lnTo>
                  <a:close/>
                  <a:moveTo>
                    <a:pt x="4709" y="255"/>
                  </a:moveTo>
                  <a:lnTo>
                    <a:pt x="4678" y="243"/>
                  </a:lnTo>
                  <a:lnTo>
                    <a:pt x="4666" y="265"/>
                  </a:lnTo>
                  <a:lnTo>
                    <a:pt x="4668" y="285"/>
                  </a:lnTo>
                  <a:lnTo>
                    <a:pt x="4692" y="283"/>
                  </a:lnTo>
                  <a:lnTo>
                    <a:pt x="4707" y="273"/>
                  </a:lnTo>
                  <a:lnTo>
                    <a:pt x="4709" y="255"/>
                  </a:lnTo>
                  <a:close/>
                  <a:moveTo>
                    <a:pt x="4711" y="521"/>
                  </a:moveTo>
                  <a:lnTo>
                    <a:pt x="4704" y="485"/>
                  </a:lnTo>
                  <a:lnTo>
                    <a:pt x="4678" y="517"/>
                  </a:lnTo>
                  <a:lnTo>
                    <a:pt x="4671" y="541"/>
                  </a:lnTo>
                  <a:lnTo>
                    <a:pt x="4704" y="543"/>
                  </a:lnTo>
                  <a:lnTo>
                    <a:pt x="4711" y="521"/>
                  </a:lnTo>
                  <a:close/>
                  <a:moveTo>
                    <a:pt x="4714" y="377"/>
                  </a:moveTo>
                  <a:lnTo>
                    <a:pt x="4709" y="367"/>
                  </a:lnTo>
                  <a:lnTo>
                    <a:pt x="4678" y="369"/>
                  </a:lnTo>
                  <a:lnTo>
                    <a:pt x="4671" y="387"/>
                  </a:lnTo>
                  <a:lnTo>
                    <a:pt x="4678" y="415"/>
                  </a:lnTo>
                  <a:lnTo>
                    <a:pt x="4704" y="415"/>
                  </a:lnTo>
                  <a:lnTo>
                    <a:pt x="4704" y="405"/>
                  </a:lnTo>
                  <a:lnTo>
                    <a:pt x="4707" y="401"/>
                  </a:lnTo>
                  <a:lnTo>
                    <a:pt x="4707" y="397"/>
                  </a:lnTo>
                  <a:lnTo>
                    <a:pt x="4709" y="391"/>
                  </a:lnTo>
                  <a:lnTo>
                    <a:pt x="4709" y="387"/>
                  </a:lnTo>
                  <a:lnTo>
                    <a:pt x="4714" y="377"/>
                  </a:lnTo>
                  <a:close/>
                  <a:moveTo>
                    <a:pt x="4719" y="231"/>
                  </a:moveTo>
                  <a:lnTo>
                    <a:pt x="4704" y="217"/>
                  </a:lnTo>
                  <a:lnTo>
                    <a:pt x="4683" y="233"/>
                  </a:lnTo>
                  <a:lnTo>
                    <a:pt x="4704" y="243"/>
                  </a:lnTo>
                  <a:lnTo>
                    <a:pt x="4719" y="231"/>
                  </a:lnTo>
                  <a:close/>
                  <a:moveTo>
                    <a:pt x="4721" y="77"/>
                  </a:moveTo>
                  <a:lnTo>
                    <a:pt x="4716" y="77"/>
                  </a:lnTo>
                  <a:lnTo>
                    <a:pt x="4714" y="75"/>
                  </a:lnTo>
                  <a:lnTo>
                    <a:pt x="4709" y="73"/>
                  </a:lnTo>
                  <a:lnTo>
                    <a:pt x="4702" y="73"/>
                  </a:lnTo>
                  <a:lnTo>
                    <a:pt x="4692" y="67"/>
                  </a:lnTo>
                  <a:lnTo>
                    <a:pt x="4673" y="67"/>
                  </a:lnTo>
                  <a:lnTo>
                    <a:pt x="4687" y="85"/>
                  </a:lnTo>
                  <a:lnTo>
                    <a:pt x="4719" y="89"/>
                  </a:lnTo>
                  <a:lnTo>
                    <a:pt x="4721" y="77"/>
                  </a:lnTo>
                  <a:close/>
                  <a:moveTo>
                    <a:pt x="4723" y="701"/>
                  </a:moveTo>
                  <a:lnTo>
                    <a:pt x="4716" y="687"/>
                  </a:lnTo>
                  <a:lnTo>
                    <a:pt x="4699" y="689"/>
                  </a:lnTo>
                  <a:lnTo>
                    <a:pt x="4687" y="713"/>
                  </a:lnTo>
                  <a:lnTo>
                    <a:pt x="4704" y="727"/>
                  </a:lnTo>
                  <a:lnTo>
                    <a:pt x="4723" y="725"/>
                  </a:lnTo>
                  <a:lnTo>
                    <a:pt x="4723" y="701"/>
                  </a:lnTo>
                  <a:close/>
                  <a:moveTo>
                    <a:pt x="4723" y="361"/>
                  </a:moveTo>
                  <a:lnTo>
                    <a:pt x="4721" y="361"/>
                  </a:lnTo>
                  <a:lnTo>
                    <a:pt x="4721" y="363"/>
                  </a:lnTo>
                  <a:lnTo>
                    <a:pt x="4723" y="361"/>
                  </a:lnTo>
                  <a:close/>
                  <a:moveTo>
                    <a:pt x="4728" y="655"/>
                  </a:moveTo>
                  <a:lnTo>
                    <a:pt x="4714" y="639"/>
                  </a:lnTo>
                  <a:lnTo>
                    <a:pt x="4697" y="643"/>
                  </a:lnTo>
                  <a:lnTo>
                    <a:pt x="4697" y="681"/>
                  </a:lnTo>
                  <a:lnTo>
                    <a:pt x="4716" y="675"/>
                  </a:lnTo>
                  <a:lnTo>
                    <a:pt x="4728" y="655"/>
                  </a:lnTo>
                  <a:close/>
                  <a:moveTo>
                    <a:pt x="4728" y="135"/>
                  </a:moveTo>
                  <a:lnTo>
                    <a:pt x="4721" y="99"/>
                  </a:lnTo>
                  <a:lnTo>
                    <a:pt x="4687" y="93"/>
                  </a:lnTo>
                  <a:lnTo>
                    <a:pt x="4673" y="125"/>
                  </a:lnTo>
                  <a:lnTo>
                    <a:pt x="4709" y="147"/>
                  </a:lnTo>
                  <a:lnTo>
                    <a:pt x="4728" y="135"/>
                  </a:lnTo>
                  <a:close/>
                  <a:moveTo>
                    <a:pt x="4733" y="341"/>
                  </a:moveTo>
                  <a:lnTo>
                    <a:pt x="4714" y="329"/>
                  </a:lnTo>
                  <a:lnTo>
                    <a:pt x="4697" y="339"/>
                  </a:lnTo>
                  <a:lnTo>
                    <a:pt x="4685" y="363"/>
                  </a:lnTo>
                  <a:lnTo>
                    <a:pt x="4707" y="361"/>
                  </a:lnTo>
                  <a:lnTo>
                    <a:pt x="4733" y="341"/>
                  </a:lnTo>
                  <a:close/>
                  <a:moveTo>
                    <a:pt x="4735" y="87"/>
                  </a:moveTo>
                  <a:lnTo>
                    <a:pt x="4733" y="85"/>
                  </a:lnTo>
                  <a:lnTo>
                    <a:pt x="4733" y="87"/>
                  </a:lnTo>
                  <a:lnTo>
                    <a:pt x="4735" y="87"/>
                  </a:lnTo>
                  <a:close/>
                  <a:moveTo>
                    <a:pt x="4743" y="603"/>
                  </a:moveTo>
                  <a:lnTo>
                    <a:pt x="4735" y="573"/>
                  </a:lnTo>
                  <a:lnTo>
                    <a:pt x="4714" y="553"/>
                  </a:lnTo>
                  <a:lnTo>
                    <a:pt x="4697" y="579"/>
                  </a:lnTo>
                  <a:lnTo>
                    <a:pt x="4723" y="605"/>
                  </a:lnTo>
                  <a:lnTo>
                    <a:pt x="4743" y="603"/>
                  </a:lnTo>
                  <a:close/>
                  <a:moveTo>
                    <a:pt x="4743" y="513"/>
                  </a:moveTo>
                  <a:lnTo>
                    <a:pt x="4728" y="495"/>
                  </a:lnTo>
                  <a:lnTo>
                    <a:pt x="4721" y="487"/>
                  </a:lnTo>
                  <a:lnTo>
                    <a:pt x="4716" y="475"/>
                  </a:lnTo>
                  <a:lnTo>
                    <a:pt x="4714" y="483"/>
                  </a:lnTo>
                  <a:lnTo>
                    <a:pt x="4726" y="511"/>
                  </a:lnTo>
                  <a:lnTo>
                    <a:pt x="4743" y="513"/>
                  </a:lnTo>
                  <a:close/>
                  <a:moveTo>
                    <a:pt x="4745" y="265"/>
                  </a:moveTo>
                  <a:lnTo>
                    <a:pt x="4743" y="245"/>
                  </a:lnTo>
                  <a:lnTo>
                    <a:pt x="4723" y="235"/>
                  </a:lnTo>
                  <a:lnTo>
                    <a:pt x="4714" y="243"/>
                  </a:lnTo>
                  <a:lnTo>
                    <a:pt x="4721" y="255"/>
                  </a:lnTo>
                  <a:lnTo>
                    <a:pt x="4745" y="265"/>
                  </a:lnTo>
                  <a:close/>
                  <a:moveTo>
                    <a:pt x="4750" y="219"/>
                  </a:moveTo>
                  <a:lnTo>
                    <a:pt x="4740" y="201"/>
                  </a:lnTo>
                  <a:lnTo>
                    <a:pt x="4719" y="193"/>
                  </a:lnTo>
                  <a:lnTo>
                    <a:pt x="4711" y="217"/>
                  </a:lnTo>
                  <a:lnTo>
                    <a:pt x="4723" y="229"/>
                  </a:lnTo>
                  <a:lnTo>
                    <a:pt x="4743" y="235"/>
                  </a:lnTo>
                  <a:lnTo>
                    <a:pt x="4750" y="219"/>
                  </a:lnTo>
                  <a:close/>
                  <a:moveTo>
                    <a:pt x="4755" y="183"/>
                  </a:moveTo>
                  <a:lnTo>
                    <a:pt x="4750" y="159"/>
                  </a:lnTo>
                  <a:lnTo>
                    <a:pt x="4733" y="145"/>
                  </a:lnTo>
                  <a:lnTo>
                    <a:pt x="4719" y="159"/>
                  </a:lnTo>
                  <a:lnTo>
                    <a:pt x="4716" y="183"/>
                  </a:lnTo>
                  <a:lnTo>
                    <a:pt x="4738" y="189"/>
                  </a:lnTo>
                  <a:lnTo>
                    <a:pt x="4755" y="183"/>
                  </a:lnTo>
                  <a:close/>
                  <a:moveTo>
                    <a:pt x="4757" y="313"/>
                  </a:moveTo>
                  <a:lnTo>
                    <a:pt x="4743" y="271"/>
                  </a:lnTo>
                  <a:lnTo>
                    <a:pt x="4719" y="267"/>
                  </a:lnTo>
                  <a:lnTo>
                    <a:pt x="4716" y="281"/>
                  </a:lnTo>
                  <a:lnTo>
                    <a:pt x="4716" y="319"/>
                  </a:lnTo>
                  <a:lnTo>
                    <a:pt x="4740" y="337"/>
                  </a:lnTo>
                  <a:lnTo>
                    <a:pt x="4757" y="313"/>
                  </a:lnTo>
                  <a:close/>
                  <a:moveTo>
                    <a:pt x="4759" y="541"/>
                  </a:moveTo>
                  <a:lnTo>
                    <a:pt x="4755" y="533"/>
                  </a:lnTo>
                  <a:lnTo>
                    <a:pt x="4752" y="531"/>
                  </a:lnTo>
                  <a:lnTo>
                    <a:pt x="4752" y="525"/>
                  </a:lnTo>
                  <a:lnTo>
                    <a:pt x="4726" y="521"/>
                  </a:lnTo>
                  <a:lnTo>
                    <a:pt x="4723" y="545"/>
                  </a:lnTo>
                  <a:lnTo>
                    <a:pt x="4743" y="565"/>
                  </a:lnTo>
                  <a:lnTo>
                    <a:pt x="4759" y="541"/>
                  </a:lnTo>
                  <a:close/>
                  <a:moveTo>
                    <a:pt x="4764" y="697"/>
                  </a:moveTo>
                  <a:lnTo>
                    <a:pt x="4735" y="699"/>
                  </a:lnTo>
                  <a:lnTo>
                    <a:pt x="4733" y="727"/>
                  </a:lnTo>
                  <a:lnTo>
                    <a:pt x="4743" y="723"/>
                  </a:lnTo>
                  <a:lnTo>
                    <a:pt x="4747" y="717"/>
                  </a:lnTo>
                  <a:lnTo>
                    <a:pt x="4757" y="713"/>
                  </a:lnTo>
                  <a:lnTo>
                    <a:pt x="4762" y="703"/>
                  </a:lnTo>
                  <a:lnTo>
                    <a:pt x="4764" y="701"/>
                  </a:lnTo>
                  <a:lnTo>
                    <a:pt x="4764" y="697"/>
                  </a:lnTo>
                  <a:close/>
                  <a:moveTo>
                    <a:pt x="4764" y="631"/>
                  </a:moveTo>
                  <a:lnTo>
                    <a:pt x="4747" y="609"/>
                  </a:lnTo>
                  <a:lnTo>
                    <a:pt x="4726" y="613"/>
                  </a:lnTo>
                  <a:lnTo>
                    <a:pt x="4716" y="633"/>
                  </a:lnTo>
                  <a:lnTo>
                    <a:pt x="4740" y="651"/>
                  </a:lnTo>
                  <a:lnTo>
                    <a:pt x="4755" y="653"/>
                  </a:lnTo>
                  <a:lnTo>
                    <a:pt x="4764" y="631"/>
                  </a:lnTo>
                  <a:close/>
                  <a:moveTo>
                    <a:pt x="4771" y="669"/>
                  </a:moveTo>
                  <a:lnTo>
                    <a:pt x="4738" y="661"/>
                  </a:lnTo>
                  <a:lnTo>
                    <a:pt x="4726" y="679"/>
                  </a:lnTo>
                  <a:lnTo>
                    <a:pt x="4731" y="691"/>
                  </a:lnTo>
                  <a:lnTo>
                    <a:pt x="4750" y="687"/>
                  </a:lnTo>
                  <a:lnTo>
                    <a:pt x="4771" y="669"/>
                  </a:lnTo>
                  <a:close/>
                  <a:moveTo>
                    <a:pt x="4771" y="595"/>
                  </a:moveTo>
                  <a:lnTo>
                    <a:pt x="4745" y="585"/>
                  </a:lnTo>
                  <a:lnTo>
                    <a:pt x="4755" y="603"/>
                  </a:lnTo>
                  <a:lnTo>
                    <a:pt x="4771" y="595"/>
                  </a:lnTo>
                  <a:close/>
                  <a:moveTo>
                    <a:pt x="4771" y="139"/>
                  </a:moveTo>
                  <a:lnTo>
                    <a:pt x="4769" y="135"/>
                  </a:lnTo>
                  <a:lnTo>
                    <a:pt x="4769" y="129"/>
                  </a:lnTo>
                  <a:lnTo>
                    <a:pt x="4764" y="121"/>
                  </a:lnTo>
                  <a:lnTo>
                    <a:pt x="4759" y="115"/>
                  </a:lnTo>
                  <a:lnTo>
                    <a:pt x="4757" y="111"/>
                  </a:lnTo>
                  <a:lnTo>
                    <a:pt x="4755" y="109"/>
                  </a:lnTo>
                  <a:lnTo>
                    <a:pt x="4752" y="103"/>
                  </a:lnTo>
                  <a:lnTo>
                    <a:pt x="4735" y="101"/>
                  </a:lnTo>
                  <a:lnTo>
                    <a:pt x="4738" y="133"/>
                  </a:lnTo>
                  <a:lnTo>
                    <a:pt x="4750" y="147"/>
                  </a:lnTo>
                  <a:lnTo>
                    <a:pt x="4771" y="139"/>
                  </a:lnTo>
                  <a:close/>
                  <a:moveTo>
                    <a:pt x="4774" y="573"/>
                  </a:moveTo>
                  <a:lnTo>
                    <a:pt x="4771" y="569"/>
                  </a:lnTo>
                  <a:lnTo>
                    <a:pt x="4771" y="565"/>
                  </a:lnTo>
                  <a:lnTo>
                    <a:pt x="4769" y="561"/>
                  </a:lnTo>
                  <a:lnTo>
                    <a:pt x="4769" y="557"/>
                  </a:lnTo>
                  <a:lnTo>
                    <a:pt x="4764" y="549"/>
                  </a:lnTo>
                  <a:lnTo>
                    <a:pt x="4750" y="571"/>
                  </a:lnTo>
                  <a:lnTo>
                    <a:pt x="4774" y="583"/>
                  </a:lnTo>
                  <a:lnTo>
                    <a:pt x="4774" y="573"/>
                  </a:lnTo>
                  <a:close/>
                  <a:moveTo>
                    <a:pt x="4776" y="603"/>
                  </a:moveTo>
                  <a:lnTo>
                    <a:pt x="4762" y="613"/>
                  </a:lnTo>
                  <a:lnTo>
                    <a:pt x="4771" y="625"/>
                  </a:lnTo>
                  <a:lnTo>
                    <a:pt x="4776" y="625"/>
                  </a:lnTo>
                  <a:lnTo>
                    <a:pt x="4776" y="603"/>
                  </a:lnTo>
                  <a:close/>
                  <a:moveTo>
                    <a:pt x="4779" y="631"/>
                  </a:moveTo>
                  <a:lnTo>
                    <a:pt x="4771" y="631"/>
                  </a:lnTo>
                  <a:lnTo>
                    <a:pt x="4764" y="655"/>
                  </a:lnTo>
                  <a:lnTo>
                    <a:pt x="4776" y="661"/>
                  </a:lnTo>
                  <a:lnTo>
                    <a:pt x="4776" y="645"/>
                  </a:lnTo>
                  <a:lnTo>
                    <a:pt x="4779" y="639"/>
                  </a:lnTo>
                  <a:lnTo>
                    <a:pt x="4779" y="631"/>
                  </a:lnTo>
                  <a:close/>
                  <a:moveTo>
                    <a:pt x="4783" y="243"/>
                  </a:moveTo>
                  <a:lnTo>
                    <a:pt x="4759" y="233"/>
                  </a:lnTo>
                  <a:lnTo>
                    <a:pt x="4752" y="237"/>
                  </a:lnTo>
                  <a:lnTo>
                    <a:pt x="4755" y="267"/>
                  </a:lnTo>
                  <a:lnTo>
                    <a:pt x="4783" y="267"/>
                  </a:lnTo>
                  <a:lnTo>
                    <a:pt x="4783" y="243"/>
                  </a:lnTo>
                  <a:close/>
                  <a:moveTo>
                    <a:pt x="4783" y="173"/>
                  </a:moveTo>
                  <a:lnTo>
                    <a:pt x="4781" y="165"/>
                  </a:lnTo>
                  <a:lnTo>
                    <a:pt x="4779" y="161"/>
                  </a:lnTo>
                  <a:lnTo>
                    <a:pt x="4779" y="153"/>
                  </a:lnTo>
                  <a:lnTo>
                    <a:pt x="4776" y="149"/>
                  </a:lnTo>
                  <a:lnTo>
                    <a:pt x="4759" y="157"/>
                  </a:lnTo>
                  <a:lnTo>
                    <a:pt x="4764" y="175"/>
                  </a:lnTo>
                  <a:lnTo>
                    <a:pt x="4783" y="173"/>
                  </a:lnTo>
                  <a:close/>
                  <a:moveTo>
                    <a:pt x="4791" y="283"/>
                  </a:moveTo>
                  <a:lnTo>
                    <a:pt x="4786" y="277"/>
                  </a:lnTo>
                  <a:lnTo>
                    <a:pt x="4752" y="277"/>
                  </a:lnTo>
                  <a:lnTo>
                    <a:pt x="4767" y="307"/>
                  </a:lnTo>
                  <a:lnTo>
                    <a:pt x="4791" y="283"/>
                  </a:lnTo>
                  <a:close/>
                  <a:moveTo>
                    <a:pt x="4791" y="213"/>
                  </a:moveTo>
                  <a:lnTo>
                    <a:pt x="4788" y="205"/>
                  </a:lnTo>
                  <a:lnTo>
                    <a:pt x="4786" y="193"/>
                  </a:lnTo>
                  <a:lnTo>
                    <a:pt x="4786" y="181"/>
                  </a:lnTo>
                  <a:lnTo>
                    <a:pt x="4747" y="195"/>
                  </a:lnTo>
                  <a:lnTo>
                    <a:pt x="4755" y="219"/>
                  </a:lnTo>
                  <a:lnTo>
                    <a:pt x="4783" y="233"/>
                  </a:lnTo>
                  <a:lnTo>
                    <a:pt x="4791" y="225"/>
                  </a:lnTo>
                  <a:lnTo>
                    <a:pt x="4791" y="213"/>
                  </a:lnTo>
                  <a:close/>
                </a:path>
              </a:pathLst>
            </a:custGeom>
            <a:solidFill>
              <a:srgbClr val="7E7E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auto">
            <a:xfrm>
              <a:off x="6384" y="362"/>
              <a:ext cx="4968" cy="992"/>
            </a:xfrm>
            <a:custGeom>
              <a:avLst/>
              <a:gdLst/>
              <a:ahLst/>
              <a:cxnLst>
                <a:cxn ang="0">
                  <a:pos x="4090" y="247"/>
                </a:cxn>
                <a:cxn ang="0">
                  <a:pos x="4332" y="209"/>
                </a:cxn>
                <a:cxn ang="0">
                  <a:pos x="4574" y="146"/>
                </a:cxn>
                <a:cxn ang="0">
                  <a:pos x="4750" y="91"/>
                </a:cxn>
                <a:cxn ang="0">
                  <a:pos x="4858" y="79"/>
                </a:cxn>
                <a:cxn ang="0">
                  <a:pos x="4920" y="118"/>
                </a:cxn>
                <a:cxn ang="0">
                  <a:pos x="4956" y="228"/>
                </a:cxn>
                <a:cxn ang="0">
                  <a:pos x="4966" y="348"/>
                </a:cxn>
                <a:cxn ang="0">
                  <a:pos x="4949" y="391"/>
                </a:cxn>
                <a:cxn ang="0">
                  <a:pos x="4915" y="425"/>
                </a:cxn>
                <a:cxn ang="0">
                  <a:pos x="4898" y="480"/>
                </a:cxn>
                <a:cxn ang="0">
                  <a:pos x="4918" y="581"/>
                </a:cxn>
                <a:cxn ang="0">
                  <a:pos x="4951" y="619"/>
                </a:cxn>
                <a:cxn ang="0">
                  <a:pos x="4968" y="679"/>
                </a:cxn>
                <a:cxn ang="0">
                  <a:pos x="4932" y="799"/>
                </a:cxn>
                <a:cxn ang="0">
                  <a:pos x="4879" y="878"/>
                </a:cxn>
                <a:cxn ang="0">
                  <a:pos x="4788" y="874"/>
                </a:cxn>
                <a:cxn ang="0">
                  <a:pos x="4694" y="840"/>
                </a:cxn>
                <a:cxn ang="0">
                  <a:pos x="4606" y="806"/>
                </a:cxn>
                <a:cxn ang="0">
                  <a:pos x="4430" y="763"/>
                </a:cxn>
                <a:cxn ang="0">
                  <a:pos x="4270" y="734"/>
                </a:cxn>
                <a:cxn ang="0">
                  <a:pos x="3223" y="742"/>
                </a:cxn>
                <a:cxn ang="0">
                  <a:pos x="1690" y="761"/>
                </a:cxn>
                <a:cxn ang="0">
                  <a:pos x="907" y="756"/>
                </a:cxn>
                <a:cxn ang="0">
                  <a:pos x="626" y="758"/>
                </a:cxn>
                <a:cxn ang="0">
                  <a:pos x="559" y="785"/>
                </a:cxn>
                <a:cxn ang="0">
                  <a:pos x="499" y="828"/>
                </a:cxn>
                <a:cxn ang="0">
                  <a:pos x="449" y="883"/>
                </a:cxn>
                <a:cxn ang="0">
                  <a:pos x="408" y="946"/>
                </a:cxn>
                <a:cxn ang="0">
                  <a:pos x="341" y="982"/>
                </a:cxn>
                <a:cxn ang="0">
                  <a:pos x="214" y="989"/>
                </a:cxn>
                <a:cxn ang="0">
                  <a:pos x="137" y="970"/>
                </a:cxn>
                <a:cxn ang="0">
                  <a:pos x="94" y="926"/>
                </a:cxn>
                <a:cxn ang="0">
                  <a:pos x="72" y="852"/>
                </a:cxn>
                <a:cxn ang="0">
                  <a:pos x="67" y="626"/>
                </a:cxn>
                <a:cxn ang="0">
                  <a:pos x="58" y="552"/>
                </a:cxn>
                <a:cxn ang="0">
                  <a:pos x="26" y="482"/>
                </a:cxn>
                <a:cxn ang="0">
                  <a:pos x="2" y="430"/>
                </a:cxn>
                <a:cxn ang="0">
                  <a:pos x="7" y="394"/>
                </a:cxn>
                <a:cxn ang="0">
                  <a:pos x="53" y="331"/>
                </a:cxn>
                <a:cxn ang="0">
                  <a:pos x="79" y="286"/>
                </a:cxn>
                <a:cxn ang="0">
                  <a:pos x="74" y="180"/>
                </a:cxn>
                <a:cxn ang="0">
                  <a:pos x="72" y="53"/>
                </a:cxn>
                <a:cxn ang="0">
                  <a:pos x="96" y="14"/>
                </a:cxn>
                <a:cxn ang="0">
                  <a:pos x="163" y="0"/>
                </a:cxn>
                <a:cxn ang="0">
                  <a:pos x="286" y="10"/>
                </a:cxn>
                <a:cxn ang="0">
                  <a:pos x="355" y="36"/>
                </a:cxn>
                <a:cxn ang="0">
                  <a:pos x="461" y="101"/>
                </a:cxn>
                <a:cxn ang="0">
                  <a:pos x="588" y="182"/>
                </a:cxn>
                <a:cxn ang="0">
                  <a:pos x="670" y="218"/>
                </a:cxn>
                <a:cxn ang="0">
                  <a:pos x="754" y="245"/>
                </a:cxn>
                <a:cxn ang="0">
                  <a:pos x="854" y="264"/>
                </a:cxn>
                <a:cxn ang="0">
                  <a:pos x="1140" y="281"/>
                </a:cxn>
                <a:cxn ang="0">
                  <a:pos x="2014" y="286"/>
                </a:cxn>
                <a:cxn ang="0">
                  <a:pos x="2916" y="266"/>
                </a:cxn>
              </a:cxnLst>
              <a:rect l="0" t="0" r="r" b="b"/>
              <a:pathLst>
                <a:path w="4968" h="992">
                  <a:moveTo>
                    <a:pt x="3744" y="254"/>
                  </a:moveTo>
                  <a:lnTo>
                    <a:pt x="3974" y="254"/>
                  </a:lnTo>
                  <a:lnTo>
                    <a:pt x="3998" y="252"/>
                  </a:lnTo>
                  <a:lnTo>
                    <a:pt x="4022" y="252"/>
                  </a:lnTo>
                  <a:lnTo>
                    <a:pt x="4044" y="250"/>
                  </a:lnTo>
                  <a:lnTo>
                    <a:pt x="4068" y="250"/>
                  </a:lnTo>
                  <a:lnTo>
                    <a:pt x="4090" y="247"/>
                  </a:lnTo>
                  <a:lnTo>
                    <a:pt x="4198" y="235"/>
                  </a:lnTo>
                  <a:lnTo>
                    <a:pt x="4219" y="230"/>
                  </a:lnTo>
                  <a:lnTo>
                    <a:pt x="4241" y="228"/>
                  </a:lnTo>
                  <a:lnTo>
                    <a:pt x="4262" y="223"/>
                  </a:lnTo>
                  <a:lnTo>
                    <a:pt x="4286" y="218"/>
                  </a:lnTo>
                  <a:lnTo>
                    <a:pt x="4308" y="214"/>
                  </a:lnTo>
                  <a:lnTo>
                    <a:pt x="4332" y="209"/>
                  </a:lnTo>
                  <a:lnTo>
                    <a:pt x="4356" y="204"/>
                  </a:lnTo>
                  <a:lnTo>
                    <a:pt x="4380" y="197"/>
                  </a:lnTo>
                  <a:lnTo>
                    <a:pt x="4406" y="192"/>
                  </a:lnTo>
                  <a:lnTo>
                    <a:pt x="4433" y="185"/>
                  </a:lnTo>
                  <a:lnTo>
                    <a:pt x="4490" y="170"/>
                  </a:lnTo>
                  <a:lnTo>
                    <a:pt x="4550" y="154"/>
                  </a:lnTo>
                  <a:lnTo>
                    <a:pt x="4574" y="146"/>
                  </a:lnTo>
                  <a:lnTo>
                    <a:pt x="4598" y="139"/>
                  </a:lnTo>
                  <a:lnTo>
                    <a:pt x="4620" y="132"/>
                  </a:lnTo>
                  <a:lnTo>
                    <a:pt x="4642" y="127"/>
                  </a:lnTo>
                  <a:lnTo>
                    <a:pt x="4680" y="113"/>
                  </a:lnTo>
                  <a:lnTo>
                    <a:pt x="4716" y="101"/>
                  </a:lnTo>
                  <a:lnTo>
                    <a:pt x="4733" y="96"/>
                  </a:lnTo>
                  <a:lnTo>
                    <a:pt x="4750" y="91"/>
                  </a:lnTo>
                  <a:lnTo>
                    <a:pt x="4766" y="89"/>
                  </a:lnTo>
                  <a:lnTo>
                    <a:pt x="4781" y="84"/>
                  </a:lnTo>
                  <a:lnTo>
                    <a:pt x="4795" y="82"/>
                  </a:lnTo>
                  <a:lnTo>
                    <a:pt x="4810" y="79"/>
                  </a:lnTo>
                  <a:lnTo>
                    <a:pt x="4822" y="77"/>
                  </a:lnTo>
                  <a:lnTo>
                    <a:pt x="4846" y="77"/>
                  </a:lnTo>
                  <a:lnTo>
                    <a:pt x="4858" y="79"/>
                  </a:lnTo>
                  <a:lnTo>
                    <a:pt x="4867" y="82"/>
                  </a:lnTo>
                  <a:lnTo>
                    <a:pt x="4877" y="84"/>
                  </a:lnTo>
                  <a:lnTo>
                    <a:pt x="4886" y="89"/>
                  </a:lnTo>
                  <a:lnTo>
                    <a:pt x="4896" y="94"/>
                  </a:lnTo>
                  <a:lnTo>
                    <a:pt x="4903" y="101"/>
                  </a:lnTo>
                  <a:lnTo>
                    <a:pt x="4910" y="110"/>
                  </a:lnTo>
                  <a:lnTo>
                    <a:pt x="4920" y="118"/>
                  </a:lnTo>
                  <a:lnTo>
                    <a:pt x="4925" y="130"/>
                  </a:lnTo>
                  <a:lnTo>
                    <a:pt x="4932" y="142"/>
                  </a:lnTo>
                  <a:lnTo>
                    <a:pt x="4937" y="156"/>
                  </a:lnTo>
                  <a:lnTo>
                    <a:pt x="4944" y="173"/>
                  </a:lnTo>
                  <a:lnTo>
                    <a:pt x="4949" y="190"/>
                  </a:lnTo>
                  <a:lnTo>
                    <a:pt x="4954" y="209"/>
                  </a:lnTo>
                  <a:lnTo>
                    <a:pt x="4956" y="228"/>
                  </a:lnTo>
                  <a:lnTo>
                    <a:pt x="4961" y="250"/>
                  </a:lnTo>
                  <a:lnTo>
                    <a:pt x="4963" y="269"/>
                  </a:lnTo>
                  <a:lnTo>
                    <a:pt x="4966" y="286"/>
                  </a:lnTo>
                  <a:lnTo>
                    <a:pt x="4966" y="300"/>
                  </a:lnTo>
                  <a:lnTo>
                    <a:pt x="4968" y="314"/>
                  </a:lnTo>
                  <a:lnTo>
                    <a:pt x="4968" y="338"/>
                  </a:lnTo>
                  <a:lnTo>
                    <a:pt x="4966" y="348"/>
                  </a:lnTo>
                  <a:lnTo>
                    <a:pt x="4966" y="355"/>
                  </a:lnTo>
                  <a:lnTo>
                    <a:pt x="4963" y="362"/>
                  </a:lnTo>
                  <a:lnTo>
                    <a:pt x="4961" y="370"/>
                  </a:lnTo>
                  <a:lnTo>
                    <a:pt x="4958" y="377"/>
                  </a:lnTo>
                  <a:lnTo>
                    <a:pt x="4956" y="382"/>
                  </a:lnTo>
                  <a:lnTo>
                    <a:pt x="4951" y="386"/>
                  </a:lnTo>
                  <a:lnTo>
                    <a:pt x="4949" y="391"/>
                  </a:lnTo>
                  <a:lnTo>
                    <a:pt x="4946" y="394"/>
                  </a:lnTo>
                  <a:lnTo>
                    <a:pt x="4937" y="401"/>
                  </a:lnTo>
                  <a:lnTo>
                    <a:pt x="4930" y="408"/>
                  </a:lnTo>
                  <a:lnTo>
                    <a:pt x="4927" y="413"/>
                  </a:lnTo>
                  <a:lnTo>
                    <a:pt x="4922" y="415"/>
                  </a:lnTo>
                  <a:lnTo>
                    <a:pt x="4920" y="420"/>
                  </a:lnTo>
                  <a:lnTo>
                    <a:pt x="4915" y="425"/>
                  </a:lnTo>
                  <a:lnTo>
                    <a:pt x="4913" y="430"/>
                  </a:lnTo>
                  <a:lnTo>
                    <a:pt x="4910" y="437"/>
                  </a:lnTo>
                  <a:lnTo>
                    <a:pt x="4906" y="444"/>
                  </a:lnTo>
                  <a:lnTo>
                    <a:pt x="4903" y="451"/>
                  </a:lnTo>
                  <a:lnTo>
                    <a:pt x="4901" y="461"/>
                  </a:lnTo>
                  <a:lnTo>
                    <a:pt x="4901" y="470"/>
                  </a:lnTo>
                  <a:lnTo>
                    <a:pt x="4898" y="480"/>
                  </a:lnTo>
                  <a:lnTo>
                    <a:pt x="4898" y="523"/>
                  </a:lnTo>
                  <a:lnTo>
                    <a:pt x="4901" y="535"/>
                  </a:lnTo>
                  <a:lnTo>
                    <a:pt x="4903" y="547"/>
                  </a:lnTo>
                  <a:lnTo>
                    <a:pt x="4906" y="557"/>
                  </a:lnTo>
                  <a:lnTo>
                    <a:pt x="4910" y="566"/>
                  </a:lnTo>
                  <a:lnTo>
                    <a:pt x="4913" y="574"/>
                  </a:lnTo>
                  <a:lnTo>
                    <a:pt x="4918" y="581"/>
                  </a:lnTo>
                  <a:lnTo>
                    <a:pt x="4922" y="588"/>
                  </a:lnTo>
                  <a:lnTo>
                    <a:pt x="4927" y="593"/>
                  </a:lnTo>
                  <a:lnTo>
                    <a:pt x="4932" y="598"/>
                  </a:lnTo>
                  <a:lnTo>
                    <a:pt x="4937" y="605"/>
                  </a:lnTo>
                  <a:lnTo>
                    <a:pt x="4942" y="610"/>
                  </a:lnTo>
                  <a:lnTo>
                    <a:pt x="4946" y="614"/>
                  </a:lnTo>
                  <a:lnTo>
                    <a:pt x="4951" y="619"/>
                  </a:lnTo>
                  <a:lnTo>
                    <a:pt x="4954" y="624"/>
                  </a:lnTo>
                  <a:lnTo>
                    <a:pt x="4958" y="629"/>
                  </a:lnTo>
                  <a:lnTo>
                    <a:pt x="4961" y="636"/>
                  </a:lnTo>
                  <a:lnTo>
                    <a:pt x="4963" y="643"/>
                  </a:lnTo>
                  <a:lnTo>
                    <a:pt x="4966" y="650"/>
                  </a:lnTo>
                  <a:lnTo>
                    <a:pt x="4968" y="658"/>
                  </a:lnTo>
                  <a:lnTo>
                    <a:pt x="4968" y="679"/>
                  </a:lnTo>
                  <a:lnTo>
                    <a:pt x="4966" y="691"/>
                  </a:lnTo>
                  <a:lnTo>
                    <a:pt x="4963" y="703"/>
                  </a:lnTo>
                  <a:lnTo>
                    <a:pt x="4961" y="720"/>
                  </a:lnTo>
                  <a:lnTo>
                    <a:pt x="4956" y="737"/>
                  </a:lnTo>
                  <a:lnTo>
                    <a:pt x="4949" y="756"/>
                  </a:lnTo>
                  <a:lnTo>
                    <a:pt x="4942" y="778"/>
                  </a:lnTo>
                  <a:lnTo>
                    <a:pt x="4932" y="799"/>
                  </a:lnTo>
                  <a:lnTo>
                    <a:pt x="4922" y="826"/>
                  </a:lnTo>
                  <a:lnTo>
                    <a:pt x="4910" y="852"/>
                  </a:lnTo>
                  <a:lnTo>
                    <a:pt x="4906" y="859"/>
                  </a:lnTo>
                  <a:lnTo>
                    <a:pt x="4901" y="866"/>
                  </a:lnTo>
                  <a:lnTo>
                    <a:pt x="4894" y="871"/>
                  </a:lnTo>
                  <a:lnTo>
                    <a:pt x="4889" y="876"/>
                  </a:lnTo>
                  <a:lnTo>
                    <a:pt x="4879" y="878"/>
                  </a:lnTo>
                  <a:lnTo>
                    <a:pt x="4872" y="881"/>
                  </a:lnTo>
                  <a:lnTo>
                    <a:pt x="4862" y="883"/>
                  </a:lnTo>
                  <a:lnTo>
                    <a:pt x="4834" y="883"/>
                  </a:lnTo>
                  <a:lnTo>
                    <a:pt x="4822" y="881"/>
                  </a:lnTo>
                  <a:lnTo>
                    <a:pt x="4812" y="878"/>
                  </a:lnTo>
                  <a:lnTo>
                    <a:pt x="4800" y="876"/>
                  </a:lnTo>
                  <a:lnTo>
                    <a:pt x="4788" y="874"/>
                  </a:lnTo>
                  <a:lnTo>
                    <a:pt x="4776" y="871"/>
                  </a:lnTo>
                  <a:lnTo>
                    <a:pt x="4764" y="866"/>
                  </a:lnTo>
                  <a:lnTo>
                    <a:pt x="4752" y="862"/>
                  </a:lnTo>
                  <a:lnTo>
                    <a:pt x="4740" y="857"/>
                  </a:lnTo>
                  <a:lnTo>
                    <a:pt x="4728" y="854"/>
                  </a:lnTo>
                  <a:lnTo>
                    <a:pt x="4716" y="850"/>
                  </a:lnTo>
                  <a:lnTo>
                    <a:pt x="4694" y="840"/>
                  </a:lnTo>
                  <a:lnTo>
                    <a:pt x="4673" y="830"/>
                  </a:lnTo>
                  <a:lnTo>
                    <a:pt x="4651" y="823"/>
                  </a:lnTo>
                  <a:lnTo>
                    <a:pt x="4634" y="816"/>
                  </a:lnTo>
                  <a:lnTo>
                    <a:pt x="4625" y="811"/>
                  </a:lnTo>
                  <a:lnTo>
                    <a:pt x="4618" y="809"/>
                  </a:lnTo>
                  <a:lnTo>
                    <a:pt x="4610" y="809"/>
                  </a:lnTo>
                  <a:lnTo>
                    <a:pt x="4606" y="806"/>
                  </a:lnTo>
                  <a:lnTo>
                    <a:pt x="4584" y="802"/>
                  </a:lnTo>
                  <a:lnTo>
                    <a:pt x="4562" y="794"/>
                  </a:lnTo>
                  <a:lnTo>
                    <a:pt x="4538" y="790"/>
                  </a:lnTo>
                  <a:lnTo>
                    <a:pt x="4512" y="782"/>
                  </a:lnTo>
                  <a:lnTo>
                    <a:pt x="4486" y="778"/>
                  </a:lnTo>
                  <a:lnTo>
                    <a:pt x="4459" y="770"/>
                  </a:lnTo>
                  <a:lnTo>
                    <a:pt x="4430" y="763"/>
                  </a:lnTo>
                  <a:lnTo>
                    <a:pt x="4402" y="758"/>
                  </a:lnTo>
                  <a:lnTo>
                    <a:pt x="4375" y="751"/>
                  </a:lnTo>
                  <a:lnTo>
                    <a:pt x="4346" y="746"/>
                  </a:lnTo>
                  <a:lnTo>
                    <a:pt x="4320" y="742"/>
                  </a:lnTo>
                  <a:lnTo>
                    <a:pt x="4294" y="737"/>
                  </a:lnTo>
                  <a:lnTo>
                    <a:pt x="4282" y="734"/>
                  </a:lnTo>
                  <a:lnTo>
                    <a:pt x="4270" y="734"/>
                  </a:lnTo>
                  <a:lnTo>
                    <a:pt x="4258" y="732"/>
                  </a:lnTo>
                  <a:lnTo>
                    <a:pt x="4246" y="732"/>
                  </a:lnTo>
                  <a:lnTo>
                    <a:pt x="4234" y="730"/>
                  </a:lnTo>
                  <a:lnTo>
                    <a:pt x="4202" y="730"/>
                  </a:lnTo>
                  <a:lnTo>
                    <a:pt x="3842" y="734"/>
                  </a:lnTo>
                  <a:lnTo>
                    <a:pt x="3516" y="737"/>
                  </a:lnTo>
                  <a:lnTo>
                    <a:pt x="3223" y="742"/>
                  </a:lnTo>
                  <a:lnTo>
                    <a:pt x="2959" y="746"/>
                  </a:lnTo>
                  <a:lnTo>
                    <a:pt x="2719" y="751"/>
                  </a:lnTo>
                  <a:lnTo>
                    <a:pt x="2501" y="754"/>
                  </a:lnTo>
                  <a:lnTo>
                    <a:pt x="2302" y="756"/>
                  </a:lnTo>
                  <a:lnTo>
                    <a:pt x="2117" y="758"/>
                  </a:lnTo>
                  <a:lnTo>
                    <a:pt x="1942" y="761"/>
                  </a:lnTo>
                  <a:lnTo>
                    <a:pt x="1690" y="761"/>
                  </a:lnTo>
                  <a:lnTo>
                    <a:pt x="1608" y="763"/>
                  </a:lnTo>
                  <a:lnTo>
                    <a:pt x="1526" y="761"/>
                  </a:lnTo>
                  <a:lnTo>
                    <a:pt x="1272" y="761"/>
                  </a:lnTo>
                  <a:lnTo>
                    <a:pt x="1186" y="758"/>
                  </a:lnTo>
                  <a:lnTo>
                    <a:pt x="1097" y="758"/>
                  </a:lnTo>
                  <a:lnTo>
                    <a:pt x="1003" y="756"/>
                  </a:lnTo>
                  <a:lnTo>
                    <a:pt x="907" y="756"/>
                  </a:lnTo>
                  <a:lnTo>
                    <a:pt x="809" y="754"/>
                  </a:lnTo>
                  <a:lnTo>
                    <a:pt x="706" y="751"/>
                  </a:lnTo>
                  <a:lnTo>
                    <a:pt x="670" y="751"/>
                  </a:lnTo>
                  <a:lnTo>
                    <a:pt x="660" y="754"/>
                  </a:lnTo>
                  <a:lnTo>
                    <a:pt x="648" y="754"/>
                  </a:lnTo>
                  <a:lnTo>
                    <a:pt x="638" y="756"/>
                  </a:lnTo>
                  <a:lnTo>
                    <a:pt x="626" y="758"/>
                  </a:lnTo>
                  <a:lnTo>
                    <a:pt x="617" y="761"/>
                  </a:lnTo>
                  <a:lnTo>
                    <a:pt x="607" y="763"/>
                  </a:lnTo>
                  <a:lnTo>
                    <a:pt x="598" y="768"/>
                  </a:lnTo>
                  <a:lnTo>
                    <a:pt x="588" y="770"/>
                  </a:lnTo>
                  <a:lnTo>
                    <a:pt x="578" y="775"/>
                  </a:lnTo>
                  <a:lnTo>
                    <a:pt x="569" y="780"/>
                  </a:lnTo>
                  <a:lnTo>
                    <a:pt x="559" y="785"/>
                  </a:lnTo>
                  <a:lnTo>
                    <a:pt x="550" y="790"/>
                  </a:lnTo>
                  <a:lnTo>
                    <a:pt x="542" y="794"/>
                  </a:lnTo>
                  <a:lnTo>
                    <a:pt x="533" y="802"/>
                  </a:lnTo>
                  <a:lnTo>
                    <a:pt x="526" y="806"/>
                  </a:lnTo>
                  <a:lnTo>
                    <a:pt x="516" y="814"/>
                  </a:lnTo>
                  <a:lnTo>
                    <a:pt x="509" y="821"/>
                  </a:lnTo>
                  <a:lnTo>
                    <a:pt x="499" y="828"/>
                  </a:lnTo>
                  <a:lnTo>
                    <a:pt x="492" y="835"/>
                  </a:lnTo>
                  <a:lnTo>
                    <a:pt x="485" y="842"/>
                  </a:lnTo>
                  <a:lnTo>
                    <a:pt x="478" y="850"/>
                  </a:lnTo>
                  <a:lnTo>
                    <a:pt x="470" y="857"/>
                  </a:lnTo>
                  <a:lnTo>
                    <a:pt x="463" y="866"/>
                  </a:lnTo>
                  <a:lnTo>
                    <a:pt x="456" y="876"/>
                  </a:lnTo>
                  <a:lnTo>
                    <a:pt x="449" y="883"/>
                  </a:lnTo>
                  <a:lnTo>
                    <a:pt x="442" y="893"/>
                  </a:lnTo>
                  <a:lnTo>
                    <a:pt x="434" y="902"/>
                  </a:lnTo>
                  <a:lnTo>
                    <a:pt x="427" y="912"/>
                  </a:lnTo>
                  <a:lnTo>
                    <a:pt x="422" y="922"/>
                  </a:lnTo>
                  <a:lnTo>
                    <a:pt x="418" y="931"/>
                  </a:lnTo>
                  <a:lnTo>
                    <a:pt x="413" y="938"/>
                  </a:lnTo>
                  <a:lnTo>
                    <a:pt x="408" y="946"/>
                  </a:lnTo>
                  <a:lnTo>
                    <a:pt x="401" y="953"/>
                  </a:lnTo>
                  <a:lnTo>
                    <a:pt x="391" y="958"/>
                  </a:lnTo>
                  <a:lnTo>
                    <a:pt x="384" y="965"/>
                  </a:lnTo>
                  <a:lnTo>
                    <a:pt x="374" y="970"/>
                  </a:lnTo>
                  <a:lnTo>
                    <a:pt x="362" y="974"/>
                  </a:lnTo>
                  <a:lnTo>
                    <a:pt x="353" y="977"/>
                  </a:lnTo>
                  <a:lnTo>
                    <a:pt x="341" y="982"/>
                  </a:lnTo>
                  <a:lnTo>
                    <a:pt x="329" y="984"/>
                  </a:lnTo>
                  <a:lnTo>
                    <a:pt x="317" y="986"/>
                  </a:lnTo>
                  <a:lnTo>
                    <a:pt x="305" y="989"/>
                  </a:lnTo>
                  <a:lnTo>
                    <a:pt x="290" y="989"/>
                  </a:lnTo>
                  <a:lnTo>
                    <a:pt x="278" y="991"/>
                  </a:lnTo>
                  <a:lnTo>
                    <a:pt x="226" y="991"/>
                  </a:lnTo>
                  <a:lnTo>
                    <a:pt x="214" y="989"/>
                  </a:lnTo>
                  <a:lnTo>
                    <a:pt x="202" y="989"/>
                  </a:lnTo>
                  <a:lnTo>
                    <a:pt x="190" y="986"/>
                  </a:lnTo>
                  <a:lnTo>
                    <a:pt x="178" y="984"/>
                  </a:lnTo>
                  <a:lnTo>
                    <a:pt x="166" y="982"/>
                  </a:lnTo>
                  <a:lnTo>
                    <a:pt x="156" y="977"/>
                  </a:lnTo>
                  <a:lnTo>
                    <a:pt x="146" y="974"/>
                  </a:lnTo>
                  <a:lnTo>
                    <a:pt x="137" y="970"/>
                  </a:lnTo>
                  <a:lnTo>
                    <a:pt x="130" y="967"/>
                  </a:lnTo>
                  <a:lnTo>
                    <a:pt x="120" y="962"/>
                  </a:lnTo>
                  <a:lnTo>
                    <a:pt x="115" y="958"/>
                  </a:lnTo>
                  <a:lnTo>
                    <a:pt x="108" y="953"/>
                  </a:lnTo>
                  <a:lnTo>
                    <a:pt x="106" y="946"/>
                  </a:lnTo>
                  <a:lnTo>
                    <a:pt x="98" y="936"/>
                  </a:lnTo>
                  <a:lnTo>
                    <a:pt x="94" y="926"/>
                  </a:lnTo>
                  <a:lnTo>
                    <a:pt x="89" y="917"/>
                  </a:lnTo>
                  <a:lnTo>
                    <a:pt x="84" y="907"/>
                  </a:lnTo>
                  <a:lnTo>
                    <a:pt x="82" y="898"/>
                  </a:lnTo>
                  <a:lnTo>
                    <a:pt x="79" y="886"/>
                  </a:lnTo>
                  <a:lnTo>
                    <a:pt x="74" y="876"/>
                  </a:lnTo>
                  <a:lnTo>
                    <a:pt x="72" y="864"/>
                  </a:lnTo>
                  <a:lnTo>
                    <a:pt x="72" y="852"/>
                  </a:lnTo>
                  <a:lnTo>
                    <a:pt x="70" y="842"/>
                  </a:lnTo>
                  <a:lnTo>
                    <a:pt x="70" y="830"/>
                  </a:lnTo>
                  <a:lnTo>
                    <a:pt x="67" y="818"/>
                  </a:lnTo>
                  <a:lnTo>
                    <a:pt x="67" y="698"/>
                  </a:lnTo>
                  <a:lnTo>
                    <a:pt x="70" y="674"/>
                  </a:lnTo>
                  <a:lnTo>
                    <a:pt x="70" y="638"/>
                  </a:lnTo>
                  <a:lnTo>
                    <a:pt x="67" y="626"/>
                  </a:lnTo>
                  <a:lnTo>
                    <a:pt x="67" y="602"/>
                  </a:lnTo>
                  <a:lnTo>
                    <a:pt x="65" y="593"/>
                  </a:lnTo>
                  <a:lnTo>
                    <a:pt x="65" y="581"/>
                  </a:lnTo>
                  <a:lnTo>
                    <a:pt x="62" y="574"/>
                  </a:lnTo>
                  <a:lnTo>
                    <a:pt x="60" y="566"/>
                  </a:lnTo>
                  <a:lnTo>
                    <a:pt x="60" y="559"/>
                  </a:lnTo>
                  <a:lnTo>
                    <a:pt x="58" y="552"/>
                  </a:lnTo>
                  <a:lnTo>
                    <a:pt x="53" y="545"/>
                  </a:lnTo>
                  <a:lnTo>
                    <a:pt x="50" y="538"/>
                  </a:lnTo>
                  <a:lnTo>
                    <a:pt x="48" y="530"/>
                  </a:lnTo>
                  <a:lnTo>
                    <a:pt x="46" y="523"/>
                  </a:lnTo>
                  <a:lnTo>
                    <a:pt x="38" y="509"/>
                  </a:lnTo>
                  <a:lnTo>
                    <a:pt x="34" y="497"/>
                  </a:lnTo>
                  <a:lnTo>
                    <a:pt x="26" y="482"/>
                  </a:lnTo>
                  <a:lnTo>
                    <a:pt x="19" y="470"/>
                  </a:lnTo>
                  <a:lnTo>
                    <a:pt x="14" y="458"/>
                  </a:lnTo>
                  <a:lnTo>
                    <a:pt x="10" y="449"/>
                  </a:lnTo>
                  <a:lnTo>
                    <a:pt x="7" y="444"/>
                  </a:lnTo>
                  <a:lnTo>
                    <a:pt x="5" y="439"/>
                  </a:lnTo>
                  <a:lnTo>
                    <a:pt x="2" y="434"/>
                  </a:lnTo>
                  <a:lnTo>
                    <a:pt x="2" y="430"/>
                  </a:lnTo>
                  <a:lnTo>
                    <a:pt x="0" y="425"/>
                  </a:lnTo>
                  <a:lnTo>
                    <a:pt x="0" y="408"/>
                  </a:lnTo>
                  <a:lnTo>
                    <a:pt x="2" y="406"/>
                  </a:lnTo>
                  <a:lnTo>
                    <a:pt x="2" y="401"/>
                  </a:lnTo>
                  <a:lnTo>
                    <a:pt x="5" y="398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10" y="389"/>
                  </a:lnTo>
                  <a:lnTo>
                    <a:pt x="10" y="386"/>
                  </a:lnTo>
                  <a:lnTo>
                    <a:pt x="14" y="379"/>
                  </a:lnTo>
                  <a:lnTo>
                    <a:pt x="19" y="372"/>
                  </a:lnTo>
                  <a:lnTo>
                    <a:pt x="31" y="358"/>
                  </a:lnTo>
                  <a:lnTo>
                    <a:pt x="46" y="341"/>
                  </a:lnTo>
                  <a:lnTo>
                    <a:pt x="53" y="331"/>
                  </a:lnTo>
                  <a:lnTo>
                    <a:pt x="60" y="324"/>
                  </a:lnTo>
                  <a:lnTo>
                    <a:pt x="65" y="314"/>
                  </a:lnTo>
                  <a:lnTo>
                    <a:pt x="70" y="305"/>
                  </a:lnTo>
                  <a:lnTo>
                    <a:pt x="74" y="300"/>
                  </a:lnTo>
                  <a:lnTo>
                    <a:pt x="74" y="295"/>
                  </a:lnTo>
                  <a:lnTo>
                    <a:pt x="77" y="290"/>
                  </a:lnTo>
                  <a:lnTo>
                    <a:pt x="79" y="286"/>
                  </a:lnTo>
                  <a:lnTo>
                    <a:pt x="82" y="281"/>
                  </a:lnTo>
                  <a:lnTo>
                    <a:pt x="82" y="271"/>
                  </a:lnTo>
                  <a:lnTo>
                    <a:pt x="84" y="266"/>
                  </a:lnTo>
                  <a:lnTo>
                    <a:pt x="82" y="245"/>
                  </a:lnTo>
                  <a:lnTo>
                    <a:pt x="79" y="223"/>
                  </a:lnTo>
                  <a:lnTo>
                    <a:pt x="77" y="202"/>
                  </a:lnTo>
                  <a:lnTo>
                    <a:pt x="74" y="180"/>
                  </a:lnTo>
                  <a:lnTo>
                    <a:pt x="72" y="158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0" y="60"/>
                  </a:lnTo>
                  <a:lnTo>
                    <a:pt x="72" y="53"/>
                  </a:lnTo>
                  <a:lnTo>
                    <a:pt x="74" y="46"/>
                  </a:lnTo>
                  <a:lnTo>
                    <a:pt x="77" y="38"/>
                  </a:lnTo>
                  <a:lnTo>
                    <a:pt x="79" y="34"/>
                  </a:lnTo>
                  <a:lnTo>
                    <a:pt x="84" y="29"/>
                  </a:lnTo>
                  <a:lnTo>
                    <a:pt x="86" y="22"/>
                  </a:lnTo>
                  <a:lnTo>
                    <a:pt x="91" y="19"/>
                  </a:lnTo>
                  <a:lnTo>
                    <a:pt x="96" y="14"/>
                  </a:lnTo>
                  <a:lnTo>
                    <a:pt x="103" y="12"/>
                  </a:lnTo>
                  <a:lnTo>
                    <a:pt x="110" y="10"/>
                  </a:lnTo>
                  <a:lnTo>
                    <a:pt x="118" y="7"/>
                  </a:lnTo>
                  <a:lnTo>
                    <a:pt x="127" y="5"/>
                  </a:lnTo>
                  <a:lnTo>
                    <a:pt x="139" y="2"/>
                  </a:lnTo>
                  <a:lnTo>
                    <a:pt x="151" y="2"/>
                  </a:lnTo>
                  <a:lnTo>
                    <a:pt x="163" y="0"/>
                  </a:lnTo>
                  <a:lnTo>
                    <a:pt x="216" y="0"/>
                  </a:lnTo>
                  <a:lnTo>
                    <a:pt x="228" y="2"/>
                  </a:lnTo>
                  <a:lnTo>
                    <a:pt x="240" y="2"/>
                  </a:lnTo>
                  <a:lnTo>
                    <a:pt x="252" y="5"/>
                  </a:lnTo>
                  <a:lnTo>
                    <a:pt x="264" y="5"/>
                  </a:lnTo>
                  <a:lnTo>
                    <a:pt x="276" y="7"/>
                  </a:lnTo>
                  <a:lnTo>
                    <a:pt x="286" y="10"/>
                  </a:lnTo>
                  <a:lnTo>
                    <a:pt x="293" y="12"/>
                  </a:lnTo>
                  <a:lnTo>
                    <a:pt x="302" y="14"/>
                  </a:lnTo>
                  <a:lnTo>
                    <a:pt x="312" y="19"/>
                  </a:lnTo>
                  <a:lnTo>
                    <a:pt x="324" y="22"/>
                  </a:lnTo>
                  <a:lnTo>
                    <a:pt x="334" y="26"/>
                  </a:lnTo>
                  <a:lnTo>
                    <a:pt x="343" y="31"/>
                  </a:lnTo>
                  <a:lnTo>
                    <a:pt x="355" y="36"/>
                  </a:lnTo>
                  <a:lnTo>
                    <a:pt x="365" y="41"/>
                  </a:lnTo>
                  <a:lnTo>
                    <a:pt x="374" y="48"/>
                  </a:lnTo>
                  <a:lnTo>
                    <a:pt x="384" y="53"/>
                  </a:lnTo>
                  <a:lnTo>
                    <a:pt x="403" y="65"/>
                  </a:lnTo>
                  <a:lnTo>
                    <a:pt x="422" y="77"/>
                  </a:lnTo>
                  <a:lnTo>
                    <a:pt x="442" y="89"/>
                  </a:lnTo>
                  <a:lnTo>
                    <a:pt x="461" y="101"/>
                  </a:lnTo>
                  <a:lnTo>
                    <a:pt x="480" y="113"/>
                  </a:lnTo>
                  <a:lnTo>
                    <a:pt x="499" y="127"/>
                  </a:lnTo>
                  <a:lnTo>
                    <a:pt x="518" y="139"/>
                  </a:lnTo>
                  <a:lnTo>
                    <a:pt x="538" y="151"/>
                  </a:lnTo>
                  <a:lnTo>
                    <a:pt x="557" y="163"/>
                  </a:lnTo>
                  <a:lnTo>
                    <a:pt x="578" y="175"/>
                  </a:lnTo>
                  <a:lnTo>
                    <a:pt x="588" y="182"/>
                  </a:lnTo>
                  <a:lnTo>
                    <a:pt x="598" y="187"/>
                  </a:lnTo>
                  <a:lnTo>
                    <a:pt x="610" y="192"/>
                  </a:lnTo>
                  <a:lnTo>
                    <a:pt x="622" y="199"/>
                  </a:lnTo>
                  <a:lnTo>
                    <a:pt x="634" y="204"/>
                  </a:lnTo>
                  <a:lnTo>
                    <a:pt x="646" y="209"/>
                  </a:lnTo>
                  <a:lnTo>
                    <a:pt x="658" y="214"/>
                  </a:lnTo>
                  <a:lnTo>
                    <a:pt x="670" y="218"/>
                  </a:lnTo>
                  <a:lnTo>
                    <a:pt x="684" y="223"/>
                  </a:lnTo>
                  <a:lnTo>
                    <a:pt x="694" y="228"/>
                  </a:lnTo>
                  <a:lnTo>
                    <a:pt x="706" y="233"/>
                  </a:lnTo>
                  <a:lnTo>
                    <a:pt x="718" y="235"/>
                  </a:lnTo>
                  <a:lnTo>
                    <a:pt x="730" y="240"/>
                  </a:lnTo>
                  <a:lnTo>
                    <a:pt x="742" y="242"/>
                  </a:lnTo>
                  <a:lnTo>
                    <a:pt x="754" y="245"/>
                  </a:lnTo>
                  <a:lnTo>
                    <a:pt x="766" y="247"/>
                  </a:lnTo>
                  <a:lnTo>
                    <a:pt x="775" y="250"/>
                  </a:lnTo>
                  <a:lnTo>
                    <a:pt x="787" y="252"/>
                  </a:lnTo>
                  <a:lnTo>
                    <a:pt x="799" y="254"/>
                  </a:lnTo>
                  <a:lnTo>
                    <a:pt x="811" y="257"/>
                  </a:lnTo>
                  <a:lnTo>
                    <a:pt x="833" y="259"/>
                  </a:lnTo>
                  <a:lnTo>
                    <a:pt x="854" y="264"/>
                  </a:lnTo>
                  <a:lnTo>
                    <a:pt x="876" y="266"/>
                  </a:lnTo>
                  <a:lnTo>
                    <a:pt x="898" y="266"/>
                  </a:lnTo>
                  <a:lnTo>
                    <a:pt x="917" y="269"/>
                  </a:lnTo>
                  <a:lnTo>
                    <a:pt x="938" y="271"/>
                  </a:lnTo>
                  <a:lnTo>
                    <a:pt x="979" y="271"/>
                  </a:lnTo>
                  <a:lnTo>
                    <a:pt x="1058" y="276"/>
                  </a:lnTo>
                  <a:lnTo>
                    <a:pt x="1140" y="281"/>
                  </a:lnTo>
                  <a:lnTo>
                    <a:pt x="1224" y="283"/>
                  </a:lnTo>
                  <a:lnTo>
                    <a:pt x="1308" y="286"/>
                  </a:lnTo>
                  <a:lnTo>
                    <a:pt x="1392" y="286"/>
                  </a:lnTo>
                  <a:lnTo>
                    <a:pt x="1478" y="288"/>
                  </a:lnTo>
                  <a:lnTo>
                    <a:pt x="1834" y="288"/>
                  </a:lnTo>
                  <a:lnTo>
                    <a:pt x="1922" y="286"/>
                  </a:lnTo>
                  <a:lnTo>
                    <a:pt x="2014" y="286"/>
                  </a:lnTo>
                  <a:lnTo>
                    <a:pt x="2105" y="283"/>
                  </a:lnTo>
                  <a:lnTo>
                    <a:pt x="2196" y="283"/>
                  </a:lnTo>
                  <a:lnTo>
                    <a:pt x="2287" y="281"/>
                  </a:lnTo>
                  <a:lnTo>
                    <a:pt x="2376" y="278"/>
                  </a:lnTo>
                  <a:lnTo>
                    <a:pt x="2558" y="274"/>
                  </a:lnTo>
                  <a:lnTo>
                    <a:pt x="2738" y="269"/>
                  </a:lnTo>
                  <a:lnTo>
                    <a:pt x="2916" y="266"/>
                  </a:lnTo>
                  <a:lnTo>
                    <a:pt x="3091" y="262"/>
                  </a:lnTo>
                  <a:lnTo>
                    <a:pt x="3178" y="259"/>
                  </a:lnTo>
                  <a:lnTo>
                    <a:pt x="3264" y="257"/>
                  </a:lnTo>
                  <a:lnTo>
                    <a:pt x="3346" y="257"/>
                  </a:lnTo>
                  <a:lnTo>
                    <a:pt x="3430" y="254"/>
                  </a:lnTo>
                  <a:lnTo>
                    <a:pt x="3744" y="254"/>
                  </a:lnTo>
                </a:path>
              </a:pathLst>
            </a:cu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3" name="AutoShape 5"/>
            <p:cNvSpPr>
              <a:spLocks/>
            </p:cNvSpPr>
            <p:nvPr/>
          </p:nvSpPr>
          <p:spPr bwMode="auto">
            <a:xfrm>
              <a:off x="6480" y="425"/>
              <a:ext cx="684" cy="854"/>
            </a:xfrm>
            <a:custGeom>
              <a:avLst/>
              <a:gdLst/>
              <a:ahLst/>
              <a:cxnLst>
                <a:cxn ang="0">
                  <a:pos x="226" y="840"/>
                </a:cxn>
                <a:cxn ang="0">
                  <a:pos x="226" y="840"/>
                </a:cxn>
                <a:cxn ang="0">
                  <a:pos x="146" y="838"/>
                </a:cxn>
                <a:cxn ang="0">
                  <a:pos x="223" y="828"/>
                </a:cxn>
                <a:cxn ang="0">
                  <a:pos x="271" y="816"/>
                </a:cxn>
                <a:cxn ang="0">
                  <a:pos x="106" y="832"/>
                </a:cxn>
                <a:cxn ang="0">
                  <a:pos x="103" y="814"/>
                </a:cxn>
                <a:cxn ang="0">
                  <a:pos x="82" y="814"/>
                </a:cxn>
                <a:cxn ang="0">
                  <a:pos x="62" y="780"/>
                </a:cxn>
                <a:cxn ang="0">
                  <a:pos x="77" y="786"/>
                </a:cxn>
                <a:cxn ang="0">
                  <a:pos x="329" y="754"/>
                </a:cxn>
                <a:cxn ang="0">
                  <a:pos x="317" y="786"/>
                </a:cxn>
                <a:cxn ang="0">
                  <a:pos x="398" y="704"/>
                </a:cxn>
                <a:cxn ang="0">
                  <a:pos x="43" y="700"/>
                </a:cxn>
                <a:cxn ang="0">
                  <a:pos x="60" y="776"/>
                </a:cxn>
                <a:cxn ang="0">
                  <a:pos x="58" y="724"/>
                </a:cxn>
                <a:cxn ang="0">
                  <a:pos x="420" y="690"/>
                </a:cxn>
                <a:cxn ang="0">
                  <a:pos x="444" y="668"/>
                </a:cxn>
                <a:cxn ang="0">
                  <a:pos x="442" y="682"/>
                </a:cxn>
                <a:cxn ang="0">
                  <a:pos x="485" y="648"/>
                </a:cxn>
                <a:cxn ang="0">
                  <a:pos x="511" y="648"/>
                </a:cxn>
                <a:cxn ang="0">
                  <a:pos x="607" y="552"/>
                </a:cxn>
                <a:cxn ang="0">
                  <a:pos x="569" y="606"/>
                </a:cxn>
                <a:cxn ang="0">
                  <a:pos x="641" y="510"/>
                </a:cxn>
                <a:cxn ang="0">
                  <a:pos x="665" y="460"/>
                </a:cxn>
                <a:cxn ang="0">
                  <a:pos x="641" y="510"/>
                </a:cxn>
                <a:cxn ang="0">
                  <a:pos x="679" y="442"/>
                </a:cxn>
                <a:cxn ang="0">
                  <a:pos x="672" y="368"/>
                </a:cxn>
                <a:cxn ang="0">
                  <a:pos x="12" y="296"/>
                </a:cxn>
                <a:cxn ang="0">
                  <a:pos x="5" y="396"/>
                </a:cxn>
                <a:cxn ang="0">
                  <a:pos x="29" y="500"/>
                </a:cxn>
                <a:cxn ang="0">
                  <a:pos x="22" y="416"/>
                </a:cxn>
                <a:cxn ang="0">
                  <a:pos x="19" y="318"/>
                </a:cxn>
                <a:cxn ang="0">
                  <a:pos x="41" y="258"/>
                </a:cxn>
                <a:cxn ang="0">
                  <a:pos x="641" y="348"/>
                </a:cxn>
                <a:cxn ang="0">
                  <a:pos x="638" y="330"/>
                </a:cxn>
                <a:cxn ang="0">
                  <a:pos x="590" y="318"/>
                </a:cxn>
                <a:cxn ang="0">
                  <a:pos x="602" y="310"/>
                </a:cxn>
                <a:cxn ang="0">
                  <a:pos x="494" y="264"/>
                </a:cxn>
                <a:cxn ang="0">
                  <a:pos x="487" y="258"/>
                </a:cxn>
                <a:cxn ang="0">
                  <a:pos x="413" y="156"/>
                </a:cxn>
                <a:cxn ang="0">
                  <a:pos x="470" y="240"/>
                </a:cxn>
                <a:cxn ang="0">
                  <a:pos x="439" y="172"/>
                </a:cxn>
                <a:cxn ang="0">
                  <a:pos x="31" y="156"/>
                </a:cxn>
                <a:cxn ang="0">
                  <a:pos x="43" y="120"/>
                </a:cxn>
                <a:cxn ang="0">
                  <a:pos x="338" y="94"/>
                </a:cxn>
                <a:cxn ang="0">
                  <a:pos x="408" y="152"/>
                </a:cxn>
                <a:cxn ang="0">
                  <a:pos x="350" y="88"/>
                </a:cxn>
                <a:cxn ang="0">
                  <a:pos x="46" y="58"/>
                </a:cxn>
                <a:cxn ang="0">
                  <a:pos x="43" y="106"/>
                </a:cxn>
                <a:cxn ang="0">
                  <a:pos x="62" y="48"/>
                </a:cxn>
                <a:cxn ang="0">
                  <a:pos x="295" y="52"/>
                </a:cxn>
                <a:cxn ang="0">
                  <a:pos x="50" y="44"/>
                </a:cxn>
                <a:cxn ang="0">
                  <a:pos x="254" y="28"/>
                </a:cxn>
                <a:cxn ang="0">
                  <a:pos x="70" y="20"/>
                </a:cxn>
                <a:cxn ang="0">
                  <a:pos x="209" y="24"/>
                </a:cxn>
                <a:cxn ang="0">
                  <a:pos x="106" y="18"/>
                </a:cxn>
                <a:cxn ang="0">
                  <a:pos x="84" y="10"/>
                </a:cxn>
                <a:cxn ang="0">
                  <a:pos x="216" y="12"/>
                </a:cxn>
                <a:cxn ang="0">
                  <a:pos x="101" y="6"/>
                </a:cxn>
              </a:cxnLst>
              <a:rect l="0" t="0" r="r" b="b"/>
              <a:pathLst>
                <a:path w="684" h="854">
                  <a:moveTo>
                    <a:pt x="173" y="840"/>
                  </a:moveTo>
                  <a:lnTo>
                    <a:pt x="122" y="840"/>
                  </a:lnTo>
                  <a:lnTo>
                    <a:pt x="127" y="846"/>
                  </a:lnTo>
                  <a:lnTo>
                    <a:pt x="132" y="846"/>
                  </a:lnTo>
                  <a:lnTo>
                    <a:pt x="134" y="848"/>
                  </a:lnTo>
                  <a:lnTo>
                    <a:pt x="137" y="848"/>
                  </a:lnTo>
                  <a:lnTo>
                    <a:pt x="139" y="850"/>
                  </a:lnTo>
                  <a:lnTo>
                    <a:pt x="146" y="850"/>
                  </a:lnTo>
                  <a:lnTo>
                    <a:pt x="149" y="852"/>
                  </a:lnTo>
                  <a:lnTo>
                    <a:pt x="161" y="852"/>
                  </a:lnTo>
                  <a:lnTo>
                    <a:pt x="163" y="854"/>
                  </a:lnTo>
                  <a:lnTo>
                    <a:pt x="173" y="854"/>
                  </a:lnTo>
                  <a:lnTo>
                    <a:pt x="173" y="840"/>
                  </a:lnTo>
                  <a:close/>
                  <a:moveTo>
                    <a:pt x="226" y="840"/>
                  </a:moveTo>
                  <a:lnTo>
                    <a:pt x="173" y="840"/>
                  </a:lnTo>
                  <a:lnTo>
                    <a:pt x="173" y="854"/>
                  </a:lnTo>
                  <a:lnTo>
                    <a:pt x="185" y="854"/>
                  </a:lnTo>
                  <a:lnTo>
                    <a:pt x="187" y="852"/>
                  </a:lnTo>
                  <a:lnTo>
                    <a:pt x="199" y="852"/>
                  </a:lnTo>
                  <a:lnTo>
                    <a:pt x="202" y="850"/>
                  </a:lnTo>
                  <a:lnTo>
                    <a:pt x="206" y="850"/>
                  </a:lnTo>
                  <a:lnTo>
                    <a:pt x="209" y="848"/>
                  </a:lnTo>
                  <a:lnTo>
                    <a:pt x="214" y="848"/>
                  </a:lnTo>
                  <a:lnTo>
                    <a:pt x="216" y="846"/>
                  </a:lnTo>
                  <a:lnTo>
                    <a:pt x="218" y="846"/>
                  </a:lnTo>
                  <a:lnTo>
                    <a:pt x="221" y="844"/>
                  </a:lnTo>
                  <a:lnTo>
                    <a:pt x="223" y="844"/>
                  </a:lnTo>
                  <a:lnTo>
                    <a:pt x="226" y="840"/>
                  </a:lnTo>
                  <a:close/>
                  <a:moveTo>
                    <a:pt x="151" y="838"/>
                  </a:moveTo>
                  <a:lnTo>
                    <a:pt x="115" y="838"/>
                  </a:lnTo>
                  <a:lnTo>
                    <a:pt x="118" y="840"/>
                  </a:lnTo>
                  <a:lnTo>
                    <a:pt x="154" y="840"/>
                  </a:lnTo>
                  <a:lnTo>
                    <a:pt x="151" y="838"/>
                  </a:lnTo>
                  <a:close/>
                  <a:moveTo>
                    <a:pt x="233" y="838"/>
                  </a:moveTo>
                  <a:lnTo>
                    <a:pt x="197" y="838"/>
                  </a:lnTo>
                  <a:lnTo>
                    <a:pt x="194" y="840"/>
                  </a:lnTo>
                  <a:lnTo>
                    <a:pt x="230" y="840"/>
                  </a:lnTo>
                  <a:lnTo>
                    <a:pt x="233" y="838"/>
                  </a:lnTo>
                  <a:close/>
                  <a:moveTo>
                    <a:pt x="144" y="836"/>
                  </a:moveTo>
                  <a:lnTo>
                    <a:pt x="113" y="836"/>
                  </a:lnTo>
                  <a:lnTo>
                    <a:pt x="113" y="838"/>
                  </a:lnTo>
                  <a:lnTo>
                    <a:pt x="146" y="838"/>
                  </a:lnTo>
                  <a:lnTo>
                    <a:pt x="144" y="836"/>
                  </a:lnTo>
                  <a:close/>
                  <a:moveTo>
                    <a:pt x="302" y="778"/>
                  </a:moveTo>
                  <a:lnTo>
                    <a:pt x="300" y="780"/>
                  </a:lnTo>
                  <a:lnTo>
                    <a:pt x="290" y="786"/>
                  </a:lnTo>
                  <a:lnTo>
                    <a:pt x="281" y="796"/>
                  </a:lnTo>
                  <a:lnTo>
                    <a:pt x="271" y="800"/>
                  </a:lnTo>
                  <a:lnTo>
                    <a:pt x="269" y="802"/>
                  </a:lnTo>
                  <a:lnTo>
                    <a:pt x="259" y="808"/>
                  </a:lnTo>
                  <a:lnTo>
                    <a:pt x="257" y="812"/>
                  </a:lnTo>
                  <a:lnTo>
                    <a:pt x="242" y="820"/>
                  </a:lnTo>
                  <a:lnTo>
                    <a:pt x="240" y="822"/>
                  </a:lnTo>
                  <a:lnTo>
                    <a:pt x="230" y="826"/>
                  </a:lnTo>
                  <a:lnTo>
                    <a:pt x="228" y="828"/>
                  </a:lnTo>
                  <a:lnTo>
                    <a:pt x="223" y="828"/>
                  </a:lnTo>
                  <a:lnTo>
                    <a:pt x="221" y="832"/>
                  </a:lnTo>
                  <a:lnTo>
                    <a:pt x="218" y="832"/>
                  </a:lnTo>
                  <a:lnTo>
                    <a:pt x="216" y="834"/>
                  </a:lnTo>
                  <a:lnTo>
                    <a:pt x="214" y="834"/>
                  </a:lnTo>
                  <a:lnTo>
                    <a:pt x="211" y="836"/>
                  </a:lnTo>
                  <a:lnTo>
                    <a:pt x="204" y="836"/>
                  </a:lnTo>
                  <a:lnTo>
                    <a:pt x="202" y="838"/>
                  </a:lnTo>
                  <a:lnTo>
                    <a:pt x="235" y="838"/>
                  </a:lnTo>
                  <a:lnTo>
                    <a:pt x="238" y="836"/>
                  </a:lnTo>
                  <a:lnTo>
                    <a:pt x="242" y="834"/>
                  </a:lnTo>
                  <a:lnTo>
                    <a:pt x="245" y="832"/>
                  </a:lnTo>
                  <a:lnTo>
                    <a:pt x="259" y="824"/>
                  </a:lnTo>
                  <a:lnTo>
                    <a:pt x="262" y="822"/>
                  </a:lnTo>
                  <a:lnTo>
                    <a:pt x="271" y="816"/>
                  </a:lnTo>
                  <a:lnTo>
                    <a:pt x="278" y="810"/>
                  </a:lnTo>
                  <a:lnTo>
                    <a:pt x="288" y="804"/>
                  </a:lnTo>
                  <a:lnTo>
                    <a:pt x="295" y="800"/>
                  </a:lnTo>
                  <a:lnTo>
                    <a:pt x="302" y="792"/>
                  </a:lnTo>
                  <a:lnTo>
                    <a:pt x="307" y="790"/>
                  </a:lnTo>
                  <a:lnTo>
                    <a:pt x="310" y="788"/>
                  </a:lnTo>
                  <a:lnTo>
                    <a:pt x="302" y="778"/>
                  </a:lnTo>
                  <a:close/>
                  <a:moveTo>
                    <a:pt x="137" y="834"/>
                  </a:moveTo>
                  <a:lnTo>
                    <a:pt x="108" y="834"/>
                  </a:lnTo>
                  <a:lnTo>
                    <a:pt x="110" y="836"/>
                  </a:lnTo>
                  <a:lnTo>
                    <a:pt x="139" y="836"/>
                  </a:lnTo>
                  <a:lnTo>
                    <a:pt x="137" y="834"/>
                  </a:lnTo>
                  <a:close/>
                  <a:moveTo>
                    <a:pt x="132" y="832"/>
                  </a:moveTo>
                  <a:lnTo>
                    <a:pt x="106" y="832"/>
                  </a:lnTo>
                  <a:lnTo>
                    <a:pt x="106" y="834"/>
                  </a:lnTo>
                  <a:lnTo>
                    <a:pt x="132" y="834"/>
                  </a:lnTo>
                  <a:lnTo>
                    <a:pt x="132" y="832"/>
                  </a:lnTo>
                  <a:close/>
                  <a:moveTo>
                    <a:pt x="125" y="828"/>
                  </a:moveTo>
                  <a:lnTo>
                    <a:pt x="101" y="828"/>
                  </a:lnTo>
                  <a:lnTo>
                    <a:pt x="103" y="832"/>
                  </a:lnTo>
                  <a:lnTo>
                    <a:pt x="127" y="832"/>
                  </a:lnTo>
                  <a:lnTo>
                    <a:pt x="125" y="828"/>
                  </a:lnTo>
                  <a:close/>
                  <a:moveTo>
                    <a:pt x="120" y="826"/>
                  </a:moveTo>
                  <a:lnTo>
                    <a:pt x="98" y="826"/>
                  </a:lnTo>
                  <a:lnTo>
                    <a:pt x="98" y="828"/>
                  </a:lnTo>
                  <a:lnTo>
                    <a:pt x="122" y="828"/>
                  </a:lnTo>
                  <a:lnTo>
                    <a:pt x="120" y="826"/>
                  </a:lnTo>
                  <a:close/>
                  <a:moveTo>
                    <a:pt x="103" y="814"/>
                  </a:moveTo>
                  <a:lnTo>
                    <a:pt x="84" y="814"/>
                  </a:lnTo>
                  <a:lnTo>
                    <a:pt x="96" y="826"/>
                  </a:lnTo>
                  <a:lnTo>
                    <a:pt x="118" y="826"/>
                  </a:lnTo>
                  <a:lnTo>
                    <a:pt x="118" y="824"/>
                  </a:lnTo>
                  <a:lnTo>
                    <a:pt x="115" y="824"/>
                  </a:lnTo>
                  <a:lnTo>
                    <a:pt x="113" y="822"/>
                  </a:lnTo>
                  <a:lnTo>
                    <a:pt x="110" y="822"/>
                  </a:lnTo>
                  <a:lnTo>
                    <a:pt x="110" y="820"/>
                  </a:lnTo>
                  <a:lnTo>
                    <a:pt x="108" y="820"/>
                  </a:lnTo>
                  <a:lnTo>
                    <a:pt x="103" y="814"/>
                  </a:lnTo>
                  <a:close/>
                  <a:moveTo>
                    <a:pt x="98" y="810"/>
                  </a:moveTo>
                  <a:lnTo>
                    <a:pt x="79" y="810"/>
                  </a:lnTo>
                  <a:lnTo>
                    <a:pt x="82" y="812"/>
                  </a:lnTo>
                  <a:lnTo>
                    <a:pt x="82" y="814"/>
                  </a:lnTo>
                  <a:lnTo>
                    <a:pt x="101" y="814"/>
                  </a:lnTo>
                  <a:lnTo>
                    <a:pt x="101" y="812"/>
                  </a:lnTo>
                  <a:lnTo>
                    <a:pt x="98" y="812"/>
                  </a:lnTo>
                  <a:lnTo>
                    <a:pt x="98" y="810"/>
                  </a:lnTo>
                  <a:close/>
                  <a:moveTo>
                    <a:pt x="91" y="802"/>
                  </a:moveTo>
                  <a:lnTo>
                    <a:pt x="74" y="802"/>
                  </a:lnTo>
                  <a:lnTo>
                    <a:pt x="74" y="804"/>
                  </a:lnTo>
                  <a:lnTo>
                    <a:pt x="77" y="808"/>
                  </a:lnTo>
                  <a:lnTo>
                    <a:pt x="77" y="810"/>
                  </a:lnTo>
                  <a:lnTo>
                    <a:pt x="96" y="810"/>
                  </a:lnTo>
                  <a:lnTo>
                    <a:pt x="91" y="804"/>
                  </a:lnTo>
                  <a:lnTo>
                    <a:pt x="91" y="802"/>
                  </a:lnTo>
                  <a:close/>
                  <a:moveTo>
                    <a:pt x="72" y="776"/>
                  </a:moveTo>
                  <a:lnTo>
                    <a:pt x="62" y="780"/>
                  </a:lnTo>
                  <a:lnTo>
                    <a:pt x="62" y="786"/>
                  </a:lnTo>
                  <a:lnTo>
                    <a:pt x="67" y="790"/>
                  </a:lnTo>
                  <a:lnTo>
                    <a:pt x="67" y="796"/>
                  </a:lnTo>
                  <a:lnTo>
                    <a:pt x="70" y="796"/>
                  </a:lnTo>
                  <a:lnTo>
                    <a:pt x="70" y="798"/>
                  </a:lnTo>
                  <a:lnTo>
                    <a:pt x="72" y="800"/>
                  </a:lnTo>
                  <a:lnTo>
                    <a:pt x="72" y="802"/>
                  </a:lnTo>
                  <a:lnTo>
                    <a:pt x="89" y="802"/>
                  </a:lnTo>
                  <a:lnTo>
                    <a:pt x="89" y="800"/>
                  </a:lnTo>
                  <a:lnTo>
                    <a:pt x="82" y="792"/>
                  </a:lnTo>
                  <a:lnTo>
                    <a:pt x="82" y="790"/>
                  </a:lnTo>
                  <a:lnTo>
                    <a:pt x="79" y="790"/>
                  </a:lnTo>
                  <a:lnTo>
                    <a:pt x="79" y="788"/>
                  </a:lnTo>
                  <a:lnTo>
                    <a:pt x="77" y="786"/>
                  </a:lnTo>
                  <a:lnTo>
                    <a:pt x="77" y="784"/>
                  </a:lnTo>
                  <a:lnTo>
                    <a:pt x="74" y="780"/>
                  </a:lnTo>
                  <a:lnTo>
                    <a:pt x="74" y="778"/>
                  </a:lnTo>
                  <a:lnTo>
                    <a:pt x="72" y="776"/>
                  </a:lnTo>
                  <a:close/>
                  <a:moveTo>
                    <a:pt x="396" y="690"/>
                  </a:moveTo>
                  <a:lnTo>
                    <a:pt x="391" y="694"/>
                  </a:lnTo>
                  <a:lnTo>
                    <a:pt x="389" y="694"/>
                  </a:lnTo>
                  <a:lnTo>
                    <a:pt x="377" y="706"/>
                  </a:lnTo>
                  <a:lnTo>
                    <a:pt x="372" y="708"/>
                  </a:lnTo>
                  <a:lnTo>
                    <a:pt x="367" y="716"/>
                  </a:lnTo>
                  <a:lnTo>
                    <a:pt x="348" y="736"/>
                  </a:lnTo>
                  <a:lnTo>
                    <a:pt x="338" y="748"/>
                  </a:lnTo>
                  <a:lnTo>
                    <a:pt x="334" y="750"/>
                  </a:lnTo>
                  <a:lnTo>
                    <a:pt x="329" y="754"/>
                  </a:lnTo>
                  <a:lnTo>
                    <a:pt x="326" y="760"/>
                  </a:lnTo>
                  <a:lnTo>
                    <a:pt x="319" y="766"/>
                  </a:lnTo>
                  <a:lnTo>
                    <a:pt x="314" y="768"/>
                  </a:lnTo>
                  <a:lnTo>
                    <a:pt x="314" y="772"/>
                  </a:lnTo>
                  <a:lnTo>
                    <a:pt x="312" y="772"/>
                  </a:lnTo>
                  <a:lnTo>
                    <a:pt x="310" y="774"/>
                  </a:lnTo>
                  <a:lnTo>
                    <a:pt x="307" y="774"/>
                  </a:lnTo>
                  <a:lnTo>
                    <a:pt x="307" y="776"/>
                  </a:lnTo>
                  <a:lnTo>
                    <a:pt x="305" y="776"/>
                  </a:lnTo>
                  <a:lnTo>
                    <a:pt x="302" y="778"/>
                  </a:lnTo>
                  <a:lnTo>
                    <a:pt x="310" y="788"/>
                  </a:lnTo>
                  <a:lnTo>
                    <a:pt x="312" y="788"/>
                  </a:lnTo>
                  <a:lnTo>
                    <a:pt x="314" y="786"/>
                  </a:lnTo>
                  <a:lnTo>
                    <a:pt x="317" y="786"/>
                  </a:lnTo>
                  <a:lnTo>
                    <a:pt x="317" y="784"/>
                  </a:lnTo>
                  <a:lnTo>
                    <a:pt x="319" y="784"/>
                  </a:lnTo>
                  <a:lnTo>
                    <a:pt x="329" y="774"/>
                  </a:lnTo>
                  <a:lnTo>
                    <a:pt x="334" y="772"/>
                  </a:lnTo>
                  <a:lnTo>
                    <a:pt x="336" y="766"/>
                  </a:lnTo>
                  <a:lnTo>
                    <a:pt x="343" y="760"/>
                  </a:lnTo>
                  <a:lnTo>
                    <a:pt x="346" y="754"/>
                  </a:lnTo>
                  <a:lnTo>
                    <a:pt x="353" y="750"/>
                  </a:lnTo>
                  <a:lnTo>
                    <a:pt x="367" y="732"/>
                  </a:lnTo>
                  <a:lnTo>
                    <a:pt x="370" y="728"/>
                  </a:lnTo>
                  <a:lnTo>
                    <a:pt x="374" y="726"/>
                  </a:lnTo>
                  <a:lnTo>
                    <a:pt x="386" y="714"/>
                  </a:lnTo>
                  <a:lnTo>
                    <a:pt x="391" y="712"/>
                  </a:lnTo>
                  <a:lnTo>
                    <a:pt x="398" y="704"/>
                  </a:lnTo>
                  <a:lnTo>
                    <a:pt x="403" y="702"/>
                  </a:lnTo>
                  <a:lnTo>
                    <a:pt x="396" y="690"/>
                  </a:lnTo>
                  <a:close/>
                  <a:moveTo>
                    <a:pt x="43" y="502"/>
                  </a:moveTo>
                  <a:lnTo>
                    <a:pt x="31" y="504"/>
                  </a:lnTo>
                  <a:lnTo>
                    <a:pt x="31" y="516"/>
                  </a:lnTo>
                  <a:lnTo>
                    <a:pt x="34" y="522"/>
                  </a:lnTo>
                  <a:lnTo>
                    <a:pt x="34" y="548"/>
                  </a:lnTo>
                  <a:lnTo>
                    <a:pt x="36" y="556"/>
                  </a:lnTo>
                  <a:lnTo>
                    <a:pt x="36" y="608"/>
                  </a:lnTo>
                  <a:lnTo>
                    <a:pt x="38" y="618"/>
                  </a:lnTo>
                  <a:lnTo>
                    <a:pt x="38" y="670"/>
                  </a:lnTo>
                  <a:lnTo>
                    <a:pt x="41" y="676"/>
                  </a:lnTo>
                  <a:lnTo>
                    <a:pt x="41" y="696"/>
                  </a:lnTo>
                  <a:lnTo>
                    <a:pt x="43" y="700"/>
                  </a:lnTo>
                  <a:lnTo>
                    <a:pt x="43" y="714"/>
                  </a:lnTo>
                  <a:lnTo>
                    <a:pt x="46" y="718"/>
                  </a:lnTo>
                  <a:lnTo>
                    <a:pt x="46" y="726"/>
                  </a:lnTo>
                  <a:lnTo>
                    <a:pt x="48" y="730"/>
                  </a:lnTo>
                  <a:lnTo>
                    <a:pt x="48" y="740"/>
                  </a:lnTo>
                  <a:lnTo>
                    <a:pt x="50" y="742"/>
                  </a:lnTo>
                  <a:lnTo>
                    <a:pt x="50" y="748"/>
                  </a:lnTo>
                  <a:lnTo>
                    <a:pt x="53" y="752"/>
                  </a:lnTo>
                  <a:lnTo>
                    <a:pt x="53" y="756"/>
                  </a:lnTo>
                  <a:lnTo>
                    <a:pt x="55" y="760"/>
                  </a:lnTo>
                  <a:lnTo>
                    <a:pt x="55" y="764"/>
                  </a:lnTo>
                  <a:lnTo>
                    <a:pt x="58" y="768"/>
                  </a:lnTo>
                  <a:lnTo>
                    <a:pt x="58" y="774"/>
                  </a:lnTo>
                  <a:lnTo>
                    <a:pt x="60" y="776"/>
                  </a:lnTo>
                  <a:lnTo>
                    <a:pt x="62" y="780"/>
                  </a:lnTo>
                  <a:lnTo>
                    <a:pt x="72" y="776"/>
                  </a:lnTo>
                  <a:lnTo>
                    <a:pt x="72" y="772"/>
                  </a:lnTo>
                  <a:lnTo>
                    <a:pt x="70" y="768"/>
                  </a:lnTo>
                  <a:lnTo>
                    <a:pt x="70" y="764"/>
                  </a:lnTo>
                  <a:lnTo>
                    <a:pt x="67" y="762"/>
                  </a:lnTo>
                  <a:lnTo>
                    <a:pt x="67" y="756"/>
                  </a:lnTo>
                  <a:lnTo>
                    <a:pt x="65" y="752"/>
                  </a:lnTo>
                  <a:lnTo>
                    <a:pt x="65" y="750"/>
                  </a:lnTo>
                  <a:lnTo>
                    <a:pt x="62" y="744"/>
                  </a:lnTo>
                  <a:lnTo>
                    <a:pt x="62" y="740"/>
                  </a:lnTo>
                  <a:lnTo>
                    <a:pt x="60" y="736"/>
                  </a:lnTo>
                  <a:lnTo>
                    <a:pt x="60" y="728"/>
                  </a:lnTo>
                  <a:lnTo>
                    <a:pt x="58" y="724"/>
                  </a:lnTo>
                  <a:lnTo>
                    <a:pt x="58" y="716"/>
                  </a:lnTo>
                  <a:lnTo>
                    <a:pt x="55" y="712"/>
                  </a:lnTo>
                  <a:lnTo>
                    <a:pt x="55" y="694"/>
                  </a:lnTo>
                  <a:lnTo>
                    <a:pt x="53" y="690"/>
                  </a:lnTo>
                  <a:lnTo>
                    <a:pt x="53" y="666"/>
                  </a:lnTo>
                  <a:lnTo>
                    <a:pt x="50" y="660"/>
                  </a:lnTo>
                  <a:lnTo>
                    <a:pt x="50" y="592"/>
                  </a:lnTo>
                  <a:lnTo>
                    <a:pt x="48" y="582"/>
                  </a:lnTo>
                  <a:lnTo>
                    <a:pt x="48" y="548"/>
                  </a:lnTo>
                  <a:lnTo>
                    <a:pt x="46" y="538"/>
                  </a:lnTo>
                  <a:lnTo>
                    <a:pt x="46" y="512"/>
                  </a:lnTo>
                  <a:lnTo>
                    <a:pt x="43" y="508"/>
                  </a:lnTo>
                  <a:lnTo>
                    <a:pt x="43" y="502"/>
                  </a:lnTo>
                  <a:close/>
                  <a:moveTo>
                    <a:pt x="420" y="690"/>
                  </a:moveTo>
                  <a:lnTo>
                    <a:pt x="396" y="690"/>
                  </a:lnTo>
                  <a:lnTo>
                    <a:pt x="403" y="702"/>
                  </a:lnTo>
                  <a:lnTo>
                    <a:pt x="403" y="700"/>
                  </a:lnTo>
                  <a:lnTo>
                    <a:pt x="406" y="700"/>
                  </a:lnTo>
                  <a:lnTo>
                    <a:pt x="410" y="694"/>
                  </a:lnTo>
                  <a:lnTo>
                    <a:pt x="415" y="694"/>
                  </a:lnTo>
                  <a:lnTo>
                    <a:pt x="420" y="690"/>
                  </a:lnTo>
                  <a:close/>
                  <a:moveTo>
                    <a:pt x="502" y="654"/>
                  </a:moveTo>
                  <a:lnTo>
                    <a:pt x="475" y="654"/>
                  </a:lnTo>
                  <a:lnTo>
                    <a:pt x="473" y="656"/>
                  </a:lnTo>
                  <a:lnTo>
                    <a:pt x="468" y="658"/>
                  </a:lnTo>
                  <a:lnTo>
                    <a:pt x="466" y="658"/>
                  </a:lnTo>
                  <a:lnTo>
                    <a:pt x="451" y="664"/>
                  </a:lnTo>
                  <a:lnTo>
                    <a:pt x="444" y="668"/>
                  </a:lnTo>
                  <a:lnTo>
                    <a:pt x="437" y="670"/>
                  </a:lnTo>
                  <a:lnTo>
                    <a:pt x="432" y="670"/>
                  </a:lnTo>
                  <a:lnTo>
                    <a:pt x="430" y="672"/>
                  </a:lnTo>
                  <a:lnTo>
                    <a:pt x="425" y="672"/>
                  </a:lnTo>
                  <a:lnTo>
                    <a:pt x="420" y="678"/>
                  </a:lnTo>
                  <a:lnTo>
                    <a:pt x="415" y="678"/>
                  </a:lnTo>
                  <a:lnTo>
                    <a:pt x="413" y="680"/>
                  </a:lnTo>
                  <a:lnTo>
                    <a:pt x="408" y="682"/>
                  </a:lnTo>
                  <a:lnTo>
                    <a:pt x="398" y="690"/>
                  </a:lnTo>
                  <a:lnTo>
                    <a:pt x="425" y="690"/>
                  </a:lnTo>
                  <a:lnTo>
                    <a:pt x="430" y="684"/>
                  </a:lnTo>
                  <a:lnTo>
                    <a:pt x="434" y="684"/>
                  </a:lnTo>
                  <a:lnTo>
                    <a:pt x="437" y="682"/>
                  </a:lnTo>
                  <a:lnTo>
                    <a:pt x="442" y="682"/>
                  </a:lnTo>
                  <a:lnTo>
                    <a:pt x="449" y="678"/>
                  </a:lnTo>
                  <a:lnTo>
                    <a:pt x="470" y="670"/>
                  </a:lnTo>
                  <a:lnTo>
                    <a:pt x="473" y="668"/>
                  </a:lnTo>
                  <a:lnTo>
                    <a:pt x="478" y="668"/>
                  </a:lnTo>
                  <a:lnTo>
                    <a:pt x="480" y="666"/>
                  </a:lnTo>
                  <a:lnTo>
                    <a:pt x="485" y="664"/>
                  </a:lnTo>
                  <a:lnTo>
                    <a:pt x="487" y="664"/>
                  </a:lnTo>
                  <a:lnTo>
                    <a:pt x="490" y="660"/>
                  </a:lnTo>
                  <a:lnTo>
                    <a:pt x="494" y="658"/>
                  </a:lnTo>
                  <a:lnTo>
                    <a:pt x="497" y="656"/>
                  </a:lnTo>
                  <a:lnTo>
                    <a:pt x="502" y="656"/>
                  </a:lnTo>
                  <a:lnTo>
                    <a:pt x="502" y="654"/>
                  </a:lnTo>
                  <a:close/>
                  <a:moveTo>
                    <a:pt x="509" y="648"/>
                  </a:moveTo>
                  <a:lnTo>
                    <a:pt x="485" y="648"/>
                  </a:lnTo>
                  <a:lnTo>
                    <a:pt x="482" y="652"/>
                  </a:lnTo>
                  <a:lnTo>
                    <a:pt x="478" y="654"/>
                  </a:lnTo>
                  <a:lnTo>
                    <a:pt x="504" y="654"/>
                  </a:lnTo>
                  <a:lnTo>
                    <a:pt x="506" y="652"/>
                  </a:lnTo>
                  <a:lnTo>
                    <a:pt x="509" y="652"/>
                  </a:lnTo>
                  <a:lnTo>
                    <a:pt x="509" y="648"/>
                  </a:lnTo>
                  <a:close/>
                  <a:moveTo>
                    <a:pt x="504" y="640"/>
                  </a:moveTo>
                  <a:lnTo>
                    <a:pt x="502" y="640"/>
                  </a:lnTo>
                  <a:lnTo>
                    <a:pt x="502" y="642"/>
                  </a:lnTo>
                  <a:lnTo>
                    <a:pt x="497" y="642"/>
                  </a:lnTo>
                  <a:lnTo>
                    <a:pt x="497" y="644"/>
                  </a:lnTo>
                  <a:lnTo>
                    <a:pt x="494" y="644"/>
                  </a:lnTo>
                  <a:lnTo>
                    <a:pt x="490" y="648"/>
                  </a:lnTo>
                  <a:lnTo>
                    <a:pt x="511" y="648"/>
                  </a:lnTo>
                  <a:lnTo>
                    <a:pt x="504" y="640"/>
                  </a:lnTo>
                  <a:close/>
                  <a:moveTo>
                    <a:pt x="641" y="510"/>
                  </a:moveTo>
                  <a:lnTo>
                    <a:pt x="641" y="512"/>
                  </a:lnTo>
                  <a:lnTo>
                    <a:pt x="636" y="516"/>
                  </a:lnTo>
                  <a:lnTo>
                    <a:pt x="636" y="520"/>
                  </a:lnTo>
                  <a:lnTo>
                    <a:pt x="631" y="524"/>
                  </a:lnTo>
                  <a:lnTo>
                    <a:pt x="631" y="526"/>
                  </a:lnTo>
                  <a:lnTo>
                    <a:pt x="626" y="532"/>
                  </a:lnTo>
                  <a:lnTo>
                    <a:pt x="626" y="534"/>
                  </a:lnTo>
                  <a:lnTo>
                    <a:pt x="617" y="544"/>
                  </a:lnTo>
                  <a:lnTo>
                    <a:pt x="617" y="546"/>
                  </a:lnTo>
                  <a:lnTo>
                    <a:pt x="612" y="550"/>
                  </a:lnTo>
                  <a:lnTo>
                    <a:pt x="610" y="550"/>
                  </a:lnTo>
                  <a:lnTo>
                    <a:pt x="607" y="552"/>
                  </a:lnTo>
                  <a:lnTo>
                    <a:pt x="607" y="556"/>
                  </a:lnTo>
                  <a:lnTo>
                    <a:pt x="588" y="572"/>
                  </a:lnTo>
                  <a:lnTo>
                    <a:pt x="586" y="576"/>
                  </a:lnTo>
                  <a:lnTo>
                    <a:pt x="562" y="596"/>
                  </a:lnTo>
                  <a:lnTo>
                    <a:pt x="557" y="598"/>
                  </a:lnTo>
                  <a:lnTo>
                    <a:pt x="552" y="604"/>
                  </a:lnTo>
                  <a:lnTo>
                    <a:pt x="547" y="606"/>
                  </a:lnTo>
                  <a:lnTo>
                    <a:pt x="542" y="610"/>
                  </a:lnTo>
                  <a:lnTo>
                    <a:pt x="504" y="640"/>
                  </a:lnTo>
                  <a:lnTo>
                    <a:pt x="511" y="648"/>
                  </a:lnTo>
                  <a:lnTo>
                    <a:pt x="550" y="620"/>
                  </a:lnTo>
                  <a:lnTo>
                    <a:pt x="554" y="618"/>
                  </a:lnTo>
                  <a:lnTo>
                    <a:pt x="564" y="608"/>
                  </a:lnTo>
                  <a:lnTo>
                    <a:pt x="569" y="606"/>
                  </a:lnTo>
                  <a:lnTo>
                    <a:pt x="574" y="600"/>
                  </a:lnTo>
                  <a:lnTo>
                    <a:pt x="578" y="598"/>
                  </a:lnTo>
                  <a:lnTo>
                    <a:pt x="588" y="588"/>
                  </a:lnTo>
                  <a:lnTo>
                    <a:pt x="593" y="586"/>
                  </a:lnTo>
                  <a:lnTo>
                    <a:pt x="626" y="552"/>
                  </a:lnTo>
                  <a:lnTo>
                    <a:pt x="626" y="550"/>
                  </a:lnTo>
                  <a:lnTo>
                    <a:pt x="636" y="540"/>
                  </a:lnTo>
                  <a:lnTo>
                    <a:pt x="636" y="538"/>
                  </a:lnTo>
                  <a:lnTo>
                    <a:pt x="643" y="532"/>
                  </a:lnTo>
                  <a:lnTo>
                    <a:pt x="643" y="528"/>
                  </a:lnTo>
                  <a:lnTo>
                    <a:pt x="648" y="524"/>
                  </a:lnTo>
                  <a:lnTo>
                    <a:pt x="648" y="522"/>
                  </a:lnTo>
                  <a:lnTo>
                    <a:pt x="653" y="516"/>
                  </a:lnTo>
                  <a:lnTo>
                    <a:pt x="641" y="510"/>
                  </a:lnTo>
                  <a:close/>
                  <a:moveTo>
                    <a:pt x="670" y="366"/>
                  </a:moveTo>
                  <a:lnTo>
                    <a:pt x="660" y="372"/>
                  </a:lnTo>
                  <a:lnTo>
                    <a:pt x="662" y="376"/>
                  </a:lnTo>
                  <a:lnTo>
                    <a:pt x="662" y="378"/>
                  </a:lnTo>
                  <a:lnTo>
                    <a:pt x="665" y="380"/>
                  </a:lnTo>
                  <a:lnTo>
                    <a:pt x="665" y="384"/>
                  </a:lnTo>
                  <a:lnTo>
                    <a:pt x="667" y="388"/>
                  </a:lnTo>
                  <a:lnTo>
                    <a:pt x="667" y="394"/>
                  </a:lnTo>
                  <a:lnTo>
                    <a:pt x="670" y="394"/>
                  </a:lnTo>
                  <a:lnTo>
                    <a:pt x="670" y="438"/>
                  </a:lnTo>
                  <a:lnTo>
                    <a:pt x="667" y="440"/>
                  </a:lnTo>
                  <a:lnTo>
                    <a:pt x="667" y="450"/>
                  </a:lnTo>
                  <a:lnTo>
                    <a:pt x="665" y="452"/>
                  </a:lnTo>
                  <a:lnTo>
                    <a:pt x="665" y="460"/>
                  </a:lnTo>
                  <a:lnTo>
                    <a:pt x="662" y="460"/>
                  </a:lnTo>
                  <a:lnTo>
                    <a:pt x="662" y="464"/>
                  </a:lnTo>
                  <a:lnTo>
                    <a:pt x="660" y="466"/>
                  </a:lnTo>
                  <a:lnTo>
                    <a:pt x="660" y="472"/>
                  </a:lnTo>
                  <a:lnTo>
                    <a:pt x="658" y="476"/>
                  </a:lnTo>
                  <a:lnTo>
                    <a:pt x="658" y="478"/>
                  </a:lnTo>
                  <a:lnTo>
                    <a:pt x="655" y="480"/>
                  </a:lnTo>
                  <a:lnTo>
                    <a:pt x="655" y="484"/>
                  </a:lnTo>
                  <a:lnTo>
                    <a:pt x="653" y="486"/>
                  </a:lnTo>
                  <a:lnTo>
                    <a:pt x="653" y="490"/>
                  </a:lnTo>
                  <a:lnTo>
                    <a:pt x="650" y="492"/>
                  </a:lnTo>
                  <a:lnTo>
                    <a:pt x="646" y="502"/>
                  </a:lnTo>
                  <a:lnTo>
                    <a:pt x="643" y="504"/>
                  </a:lnTo>
                  <a:lnTo>
                    <a:pt x="641" y="510"/>
                  </a:lnTo>
                  <a:lnTo>
                    <a:pt x="653" y="516"/>
                  </a:lnTo>
                  <a:lnTo>
                    <a:pt x="658" y="508"/>
                  </a:lnTo>
                  <a:lnTo>
                    <a:pt x="658" y="504"/>
                  </a:lnTo>
                  <a:lnTo>
                    <a:pt x="665" y="490"/>
                  </a:lnTo>
                  <a:lnTo>
                    <a:pt x="667" y="488"/>
                  </a:lnTo>
                  <a:lnTo>
                    <a:pt x="667" y="484"/>
                  </a:lnTo>
                  <a:lnTo>
                    <a:pt x="670" y="480"/>
                  </a:lnTo>
                  <a:lnTo>
                    <a:pt x="670" y="476"/>
                  </a:lnTo>
                  <a:lnTo>
                    <a:pt x="674" y="468"/>
                  </a:lnTo>
                  <a:lnTo>
                    <a:pt x="674" y="462"/>
                  </a:lnTo>
                  <a:lnTo>
                    <a:pt x="677" y="460"/>
                  </a:lnTo>
                  <a:lnTo>
                    <a:pt x="677" y="454"/>
                  </a:lnTo>
                  <a:lnTo>
                    <a:pt x="679" y="452"/>
                  </a:lnTo>
                  <a:lnTo>
                    <a:pt x="679" y="442"/>
                  </a:lnTo>
                  <a:lnTo>
                    <a:pt x="682" y="440"/>
                  </a:lnTo>
                  <a:lnTo>
                    <a:pt x="682" y="420"/>
                  </a:lnTo>
                  <a:lnTo>
                    <a:pt x="684" y="418"/>
                  </a:lnTo>
                  <a:lnTo>
                    <a:pt x="684" y="408"/>
                  </a:lnTo>
                  <a:lnTo>
                    <a:pt x="682" y="406"/>
                  </a:lnTo>
                  <a:lnTo>
                    <a:pt x="682" y="392"/>
                  </a:lnTo>
                  <a:lnTo>
                    <a:pt x="679" y="390"/>
                  </a:lnTo>
                  <a:lnTo>
                    <a:pt x="679" y="382"/>
                  </a:lnTo>
                  <a:lnTo>
                    <a:pt x="677" y="380"/>
                  </a:lnTo>
                  <a:lnTo>
                    <a:pt x="677" y="378"/>
                  </a:lnTo>
                  <a:lnTo>
                    <a:pt x="674" y="376"/>
                  </a:lnTo>
                  <a:lnTo>
                    <a:pt x="674" y="372"/>
                  </a:lnTo>
                  <a:lnTo>
                    <a:pt x="672" y="370"/>
                  </a:lnTo>
                  <a:lnTo>
                    <a:pt x="672" y="368"/>
                  </a:lnTo>
                  <a:lnTo>
                    <a:pt x="670" y="366"/>
                  </a:lnTo>
                  <a:close/>
                  <a:moveTo>
                    <a:pt x="36" y="228"/>
                  </a:moveTo>
                  <a:lnTo>
                    <a:pt x="34" y="232"/>
                  </a:lnTo>
                  <a:lnTo>
                    <a:pt x="34" y="240"/>
                  </a:lnTo>
                  <a:lnTo>
                    <a:pt x="31" y="244"/>
                  </a:lnTo>
                  <a:lnTo>
                    <a:pt x="31" y="250"/>
                  </a:lnTo>
                  <a:lnTo>
                    <a:pt x="29" y="256"/>
                  </a:lnTo>
                  <a:lnTo>
                    <a:pt x="29" y="258"/>
                  </a:lnTo>
                  <a:lnTo>
                    <a:pt x="26" y="262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22" y="274"/>
                  </a:lnTo>
                  <a:lnTo>
                    <a:pt x="17" y="288"/>
                  </a:lnTo>
                  <a:lnTo>
                    <a:pt x="12" y="296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10" y="308"/>
                  </a:lnTo>
                  <a:lnTo>
                    <a:pt x="7" y="310"/>
                  </a:lnTo>
                  <a:lnTo>
                    <a:pt x="7" y="316"/>
                  </a:lnTo>
                  <a:lnTo>
                    <a:pt x="5" y="320"/>
                  </a:lnTo>
                  <a:lnTo>
                    <a:pt x="5" y="324"/>
                  </a:lnTo>
                  <a:lnTo>
                    <a:pt x="2" y="328"/>
                  </a:lnTo>
                  <a:lnTo>
                    <a:pt x="2" y="336"/>
                  </a:lnTo>
                  <a:lnTo>
                    <a:pt x="0" y="340"/>
                  </a:lnTo>
                  <a:lnTo>
                    <a:pt x="0" y="372"/>
                  </a:lnTo>
                  <a:lnTo>
                    <a:pt x="2" y="372"/>
                  </a:lnTo>
                  <a:lnTo>
                    <a:pt x="2" y="392"/>
                  </a:lnTo>
                  <a:lnTo>
                    <a:pt x="5" y="396"/>
                  </a:lnTo>
                  <a:lnTo>
                    <a:pt x="5" y="402"/>
                  </a:lnTo>
                  <a:lnTo>
                    <a:pt x="7" y="406"/>
                  </a:lnTo>
                  <a:lnTo>
                    <a:pt x="7" y="412"/>
                  </a:lnTo>
                  <a:lnTo>
                    <a:pt x="10" y="416"/>
                  </a:lnTo>
                  <a:lnTo>
                    <a:pt x="10" y="420"/>
                  </a:lnTo>
                  <a:lnTo>
                    <a:pt x="12" y="426"/>
                  </a:lnTo>
                  <a:lnTo>
                    <a:pt x="12" y="430"/>
                  </a:lnTo>
                  <a:lnTo>
                    <a:pt x="19" y="460"/>
                  </a:lnTo>
                  <a:lnTo>
                    <a:pt x="24" y="466"/>
                  </a:lnTo>
                  <a:lnTo>
                    <a:pt x="24" y="476"/>
                  </a:lnTo>
                  <a:lnTo>
                    <a:pt x="26" y="480"/>
                  </a:lnTo>
                  <a:lnTo>
                    <a:pt x="26" y="486"/>
                  </a:lnTo>
                  <a:lnTo>
                    <a:pt x="29" y="490"/>
                  </a:lnTo>
                  <a:lnTo>
                    <a:pt x="29" y="500"/>
                  </a:lnTo>
                  <a:lnTo>
                    <a:pt x="31" y="504"/>
                  </a:lnTo>
                  <a:lnTo>
                    <a:pt x="43" y="502"/>
                  </a:lnTo>
                  <a:lnTo>
                    <a:pt x="43" y="498"/>
                  </a:lnTo>
                  <a:lnTo>
                    <a:pt x="41" y="492"/>
                  </a:lnTo>
                  <a:lnTo>
                    <a:pt x="41" y="488"/>
                  </a:lnTo>
                  <a:lnTo>
                    <a:pt x="38" y="484"/>
                  </a:lnTo>
                  <a:lnTo>
                    <a:pt x="38" y="474"/>
                  </a:lnTo>
                  <a:lnTo>
                    <a:pt x="36" y="468"/>
                  </a:lnTo>
                  <a:lnTo>
                    <a:pt x="36" y="464"/>
                  </a:lnTo>
                  <a:lnTo>
                    <a:pt x="34" y="454"/>
                  </a:lnTo>
                  <a:lnTo>
                    <a:pt x="29" y="444"/>
                  </a:lnTo>
                  <a:lnTo>
                    <a:pt x="24" y="426"/>
                  </a:lnTo>
                  <a:lnTo>
                    <a:pt x="24" y="420"/>
                  </a:lnTo>
                  <a:lnTo>
                    <a:pt x="22" y="416"/>
                  </a:lnTo>
                  <a:lnTo>
                    <a:pt x="22" y="412"/>
                  </a:lnTo>
                  <a:lnTo>
                    <a:pt x="19" y="408"/>
                  </a:lnTo>
                  <a:lnTo>
                    <a:pt x="19" y="404"/>
                  </a:lnTo>
                  <a:lnTo>
                    <a:pt x="17" y="400"/>
                  </a:lnTo>
                  <a:lnTo>
                    <a:pt x="17" y="390"/>
                  </a:lnTo>
                  <a:lnTo>
                    <a:pt x="14" y="388"/>
                  </a:lnTo>
                  <a:lnTo>
                    <a:pt x="14" y="370"/>
                  </a:lnTo>
                  <a:lnTo>
                    <a:pt x="12" y="368"/>
                  </a:lnTo>
                  <a:lnTo>
                    <a:pt x="12" y="342"/>
                  </a:lnTo>
                  <a:lnTo>
                    <a:pt x="14" y="342"/>
                  </a:lnTo>
                  <a:lnTo>
                    <a:pt x="14" y="330"/>
                  </a:lnTo>
                  <a:lnTo>
                    <a:pt x="17" y="328"/>
                  </a:lnTo>
                  <a:lnTo>
                    <a:pt x="17" y="322"/>
                  </a:lnTo>
                  <a:lnTo>
                    <a:pt x="19" y="318"/>
                  </a:lnTo>
                  <a:lnTo>
                    <a:pt x="19" y="316"/>
                  </a:lnTo>
                  <a:lnTo>
                    <a:pt x="22" y="310"/>
                  </a:lnTo>
                  <a:lnTo>
                    <a:pt x="22" y="308"/>
                  </a:lnTo>
                  <a:lnTo>
                    <a:pt x="24" y="304"/>
                  </a:lnTo>
                  <a:lnTo>
                    <a:pt x="24" y="300"/>
                  </a:lnTo>
                  <a:lnTo>
                    <a:pt x="26" y="296"/>
                  </a:lnTo>
                  <a:lnTo>
                    <a:pt x="29" y="294"/>
                  </a:lnTo>
                  <a:lnTo>
                    <a:pt x="31" y="286"/>
                  </a:lnTo>
                  <a:lnTo>
                    <a:pt x="34" y="276"/>
                  </a:lnTo>
                  <a:lnTo>
                    <a:pt x="36" y="274"/>
                  </a:lnTo>
                  <a:lnTo>
                    <a:pt x="36" y="270"/>
                  </a:lnTo>
                  <a:lnTo>
                    <a:pt x="38" y="268"/>
                  </a:lnTo>
                  <a:lnTo>
                    <a:pt x="38" y="262"/>
                  </a:lnTo>
                  <a:lnTo>
                    <a:pt x="41" y="258"/>
                  </a:lnTo>
                  <a:lnTo>
                    <a:pt x="43" y="256"/>
                  </a:lnTo>
                  <a:lnTo>
                    <a:pt x="43" y="250"/>
                  </a:lnTo>
                  <a:lnTo>
                    <a:pt x="46" y="248"/>
                  </a:lnTo>
                  <a:lnTo>
                    <a:pt x="46" y="236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36" y="228"/>
                  </a:lnTo>
                  <a:close/>
                  <a:moveTo>
                    <a:pt x="638" y="330"/>
                  </a:moveTo>
                  <a:lnTo>
                    <a:pt x="617" y="330"/>
                  </a:lnTo>
                  <a:lnTo>
                    <a:pt x="622" y="334"/>
                  </a:lnTo>
                  <a:lnTo>
                    <a:pt x="624" y="334"/>
                  </a:lnTo>
                  <a:lnTo>
                    <a:pt x="631" y="342"/>
                  </a:lnTo>
                  <a:lnTo>
                    <a:pt x="634" y="342"/>
                  </a:lnTo>
                  <a:lnTo>
                    <a:pt x="641" y="348"/>
                  </a:lnTo>
                  <a:lnTo>
                    <a:pt x="643" y="348"/>
                  </a:lnTo>
                  <a:lnTo>
                    <a:pt x="643" y="352"/>
                  </a:lnTo>
                  <a:lnTo>
                    <a:pt x="653" y="360"/>
                  </a:lnTo>
                  <a:lnTo>
                    <a:pt x="653" y="364"/>
                  </a:lnTo>
                  <a:lnTo>
                    <a:pt x="658" y="368"/>
                  </a:lnTo>
                  <a:lnTo>
                    <a:pt x="658" y="370"/>
                  </a:lnTo>
                  <a:lnTo>
                    <a:pt x="660" y="372"/>
                  </a:lnTo>
                  <a:lnTo>
                    <a:pt x="670" y="366"/>
                  </a:lnTo>
                  <a:lnTo>
                    <a:pt x="670" y="364"/>
                  </a:lnTo>
                  <a:lnTo>
                    <a:pt x="662" y="356"/>
                  </a:lnTo>
                  <a:lnTo>
                    <a:pt x="662" y="352"/>
                  </a:lnTo>
                  <a:lnTo>
                    <a:pt x="658" y="346"/>
                  </a:lnTo>
                  <a:lnTo>
                    <a:pt x="655" y="346"/>
                  </a:lnTo>
                  <a:lnTo>
                    <a:pt x="638" y="330"/>
                  </a:lnTo>
                  <a:close/>
                  <a:moveTo>
                    <a:pt x="540" y="280"/>
                  </a:moveTo>
                  <a:lnTo>
                    <a:pt x="516" y="280"/>
                  </a:lnTo>
                  <a:lnTo>
                    <a:pt x="523" y="286"/>
                  </a:lnTo>
                  <a:lnTo>
                    <a:pt x="526" y="286"/>
                  </a:lnTo>
                  <a:lnTo>
                    <a:pt x="530" y="288"/>
                  </a:lnTo>
                  <a:lnTo>
                    <a:pt x="533" y="292"/>
                  </a:lnTo>
                  <a:lnTo>
                    <a:pt x="535" y="292"/>
                  </a:lnTo>
                  <a:lnTo>
                    <a:pt x="538" y="294"/>
                  </a:lnTo>
                  <a:lnTo>
                    <a:pt x="545" y="296"/>
                  </a:lnTo>
                  <a:lnTo>
                    <a:pt x="550" y="298"/>
                  </a:lnTo>
                  <a:lnTo>
                    <a:pt x="557" y="300"/>
                  </a:lnTo>
                  <a:lnTo>
                    <a:pt x="562" y="304"/>
                  </a:lnTo>
                  <a:lnTo>
                    <a:pt x="586" y="316"/>
                  </a:lnTo>
                  <a:lnTo>
                    <a:pt x="590" y="318"/>
                  </a:lnTo>
                  <a:lnTo>
                    <a:pt x="598" y="320"/>
                  </a:lnTo>
                  <a:lnTo>
                    <a:pt x="602" y="322"/>
                  </a:lnTo>
                  <a:lnTo>
                    <a:pt x="607" y="328"/>
                  </a:lnTo>
                  <a:lnTo>
                    <a:pt x="610" y="328"/>
                  </a:lnTo>
                  <a:lnTo>
                    <a:pt x="614" y="330"/>
                  </a:lnTo>
                  <a:lnTo>
                    <a:pt x="636" y="330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2" y="320"/>
                  </a:lnTo>
                  <a:lnTo>
                    <a:pt x="619" y="318"/>
                  </a:lnTo>
                  <a:lnTo>
                    <a:pt x="617" y="318"/>
                  </a:lnTo>
                  <a:lnTo>
                    <a:pt x="614" y="316"/>
                  </a:lnTo>
                  <a:lnTo>
                    <a:pt x="607" y="312"/>
                  </a:lnTo>
                  <a:lnTo>
                    <a:pt x="602" y="310"/>
                  </a:lnTo>
                  <a:lnTo>
                    <a:pt x="598" y="306"/>
                  </a:lnTo>
                  <a:lnTo>
                    <a:pt x="590" y="304"/>
                  </a:lnTo>
                  <a:lnTo>
                    <a:pt x="562" y="292"/>
                  </a:lnTo>
                  <a:lnTo>
                    <a:pt x="554" y="286"/>
                  </a:lnTo>
                  <a:lnTo>
                    <a:pt x="540" y="280"/>
                  </a:lnTo>
                  <a:close/>
                  <a:moveTo>
                    <a:pt x="528" y="272"/>
                  </a:moveTo>
                  <a:lnTo>
                    <a:pt x="504" y="272"/>
                  </a:lnTo>
                  <a:lnTo>
                    <a:pt x="514" y="280"/>
                  </a:lnTo>
                  <a:lnTo>
                    <a:pt x="538" y="280"/>
                  </a:lnTo>
                  <a:lnTo>
                    <a:pt x="535" y="276"/>
                  </a:lnTo>
                  <a:lnTo>
                    <a:pt x="533" y="276"/>
                  </a:lnTo>
                  <a:lnTo>
                    <a:pt x="528" y="272"/>
                  </a:lnTo>
                  <a:close/>
                  <a:moveTo>
                    <a:pt x="502" y="256"/>
                  </a:moveTo>
                  <a:lnTo>
                    <a:pt x="494" y="264"/>
                  </a:lnTo>
                  <a:lnTo>
                    <a:pt x="502" y="272"/>
                  </a:lnTo>
                  <a:lnTo>
                    <a:pt x="526" y="272"/>
                  </a:lnTo>
                  <a:lnTo>
                    <a:pt x="523" y="270"/>
                  </a:lnTo>
                  <a:lnTo>
                    <a:pt x="518" y="268"/>
                  </a:lnTo>
                  <a:lnTo>
                    <a:pt x="516" y="268"/>
                  </a:lnTo>
                  <a:lnTo>
                    <a:pt x="509" y="260"/>
                  </a:lnTo>
                  <a:lnTo>
                    <a:pt x="506" y="260"/>
                  </a:lnTo>
                  <a:lnTo>
                    <a:pt x="502" y="256"/>
                  </a:lnTo>
                  <a:close/>
                  <a:moveTo>
                    <a:pt x="490" y="240"/>
                  </a:moveTo>
                  <a:lnTo>
                    <a:pt x="473" y="240"/>
                  </a:lnTo>
                  <a:lnTo>
                    <a:pt x="473" y="244"/>
                  </a:lnTo>
                  <a:lnTo>
                    <a:pt x="485" y="256"/>
                  </a:lnTo>
                  <a:lnTo>
                    <a:pt x="485" y="258"/>
                  </a:lnTo>
                  <a:lnTo>
                    <a:pt x="487" y="258"/>
                  </a:lnTo>
                  <a:lnTo>
                    <a:pt x="494" y="264"/>
                  </a:lnTo>
                  <a:lnTo>
                    <a:pt x="502" y="256"/>
                  </a:lnTo>
                  <a:lnTo>
                    <a:pt x="502" y="252"/>
                  </a:lnTo>
                  <a:lnTo>
                    <a:pt x="499" y="252"/>
                  </a:lnTo>
                  <a:lnTo>
                    <a:pt x="494" y="248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4"/>
                  </a:lnTo>
                  <a:lnTo>
                    <a:pt x="490" y="240"/>
                  </a:lnTo>
                  <a:close/>
                  <a:moveTo>
                    <a:pt x="415" y="142"/>
                  </a:move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3" y="156"/>
                  </a:lnTo>
                  <a:lnTo>
                    <a:pt x="415" y="162"/>
                  </a:lnTo>
                  <a:lnTo>
                    <a:pt x="427" y="174"/>
                  </a:lnTo>
                  <a:lnTo>
                    <a:pt x="430" y="178"/>
                  </a:lnTo>
                  <a:lnTo>
                    <a:pt x="432" y="180"/>
                  </a:lnTo>
                  <a:lnTo>
                    <a:pt x="434" y="186"/>
                  </a:lnTo>
                  <a:lnTo>
                    <a:pt x="437" y="188"/>
                  </a:lnTo>
                  <a:lnTo>
                    <a:pt x="451" y="212"/>
                  </a:lnTo>
                  <a:lnTo>
                    <a:pt x="454" y="214"/>
                  </a:lnTo>
                  <a:lnTo>
                    <a:pt x="458" y="224"/>
                  </a:lnTo>
                  <a:lnTo>
                    <a:pt x="461" y="226"/>
                  </a:lnTo>
                  <a:lnTo>
                    <a:pt x="463" y="232"/>
                  </a:lnTo>
                  <a:lnTo>
                    <a:pt x="468" y="234"/>
                  </a:lnTo>
                  <a:lnTo>
                    <a:pt x="470" y="238"/>
                  </a:lnTo>
                  <a:lnTo>
                    <a:pt x="470" y="240"/>
                  </a:lnTo>
                  <a:lnTo>
                    <a:pt x="487" y="240"/>
                  </a:lnTo>
                  <a:lnTo>
                    <a:pt x="487" y="238"/>
                  </a:lnTo>
                  <a:lnTo>
                    <a:pt x="480" y="232"/>
                  </a:lnTo>
                  <a:lnTo>
                    <a:pt x="478" y="226"/>
                  </a:lnTo>
                  <a:lnTo>
                    <a:pt x="475" y="224"/>
                  </a:lnTo>
                  <a:lnTo>
                    <a:pt x="468" y="212"/>
                  </a:lnTo>
                  <a:lnTo>
                    <a:pt x="463" y="210"/>
                  </a:lnTo>
                  <a:lnTo>
                    <a:pt x="463" y="204"/>
                  </a:lnTo>
                  <a:lnTo>
                    <a:pt x="458" y="200"/>
                  </a:lnTo>
                  <a:lnTo>
                    <a:pt x="449" y="186"/>
                  </a:lnTo>
                  <a:lnTo>
                    <a:pt x="446" y="180"/>
                  </a:lnTo>
                  <a:lnTo>
                    <a:pt x="444" y="178"/>
                  </a:lnTo>
                  <a:lnTo>
                    <a:pt x="442" y="174"/>
                  </a:lnTo>
                  <a:lnTo>
                    <a:pt x="439" y="172"/>
                  </a:lnTo>
                  <a:lnTo>
                    <a:pt x="437" y="166"/>
                  </a:lnTo>
                  <a:lnTo>
                    <a:pt x="434" y="164"/>
                  </a:lnTo>
                  <a:lnTo>
                    <a:pt x="432" y="160"/>
                  </a:lnTo>
                  <a:lnTo>
                    <a:pt x="427" y="156"/>
                  </a:lnTo>
                  <a:lnTo>
                    <a:pt x="425" y="152"/>
                  </a:lnTo>
                  <a:lnTo>
                    <a:pt x="420" y="148"/>
                  </a:lnTo>
                  <a:lnTo>
                    <a:pt x="420" y="144"/>
                  </a:lnTo>
                  <a:lnTo>
                    <a:pt x="418" y="144"/>
                  </a:lnTo>
                  <a:lnTo>
                    <a:pt x="415" y="142"/>
                  </a:lnTo>
                  <a:close/>
                  <a:moveTo>
                    <a:pt x="31" y="112"/>
                  </a:moveTo>
                  <a:lnTo>
                    <a:pt x="31" y="114"/>
                  </a:lnTo>
                  <a:lnTo>
                    <a:pt x="29" y="116"/>
                  </a:lnTo>
                  <a:lnTo>
                    <a:pt x="29" y="152"/>
                  </a:lnTo>
                  <a:lnTo>
                    <a:pt x="31" y="156"/>
                  </a:lnTo>
                  <a:lnTo>
                    <a:pt x="31" y="172"/>
                  </a:lnTo>
                  <a:lnTo>
                    <a:pt x="34" y="178"/>
                  </a:lnTo>
                  <a:lnTo>
                    <a:pt x="34" y="192"/>
                  </a:lnTo>
                  <a:lnTo>
                    <a:pt x="36" y="198"/>
                  </a:lnTo>
                  <a:lnTo>
                    <a:pt x="36" y="228"/>
                  </a:lnTo>
                  <a:lnTo>
                    <a:pt x="48" y="232"/>
                  </a:lnTo>
                  <a:lnTo>
                    <a:pt x="48" y="192"/>
                  </a:lnTo>
                  <a:lnTo>
                    <a:pt x="46" y="188"/>
                  </a:lnTo>
                  <a:lnTo>
                    <a:pt x="46" y="172"/>
                  </a:lnTo>
                  <a:lnTo>
                    <a:pt x="43" y="166"/>
                  </a:lnTo>
                  <a:lnTo>
                    <a:pt x="43" y="152"/>
                  </a:lnTo>
                  <a:lnTo>
                    <a:pt x="41" y="148"/>
                  </a:lnTo>
                  <a:lnTo>
                    <a:pt x="41" y="120"/>
                  </a:lnTo>
                  <a:lnTo>
                    <a:pt x="43" y="120"/>
                  </a:lnTo>
                  <a:lnTo>
                    <a:pt x="43" y="114"/>
                  </a:lnTo>
                  <a:lnTo>
                    <a:pt x="31" y="112"/>
                  </a:lnTo>
                  <a:close/>
                  <a:moveTo>
                    <a:pt x="302" y="54"/>
                  </a:moveTo>
                  <a:lnTo>
                    <a:pt x="295" y="66"/>
                  </a:lnTo>
                  <a:lnTo>
                    <a:pt x="300" y="68"/>
                  </a:lnTo>
                  <a:lnTo>
                    <a:pt x="302" y="70"/>
                  </a:lnTo>
                  <a:lnTo>
                    <a:pt x="307" y="72"/>
                  </a:lnTo>
                  <a:lnTo>
                    <a:pt x="310" y="76"/>
                  </a:lnTo>
                  <a:lnTo>
                    <a:pt x="314" y="78"/>
                  </a:lnTo>
                  <a:lnTo>
                    <a:pt x="317" y="80"/>
                  </a:lnTo>
                  <a:lnTo>
                    <a:pt x="322" y="82"/>
                  </a:lnTo>
                  <a:lnTo>
                    <a:pt x="331" y="90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43" y="96"/>
                  </a:lnTo>
                  <a:lnTo>
                    <a:pt x="346" y="100"/>
                  </a:lnTo>
                  <a:lnTo>
                    <a:pt x="350" y="102"/>
                  </a:lnTo>
                  <a:lnTo>
                    <a:pt x="353" y="104"/>
                  </a:lnTo>
                  <a:lnTo>
                    <a:pt x="358" y="106"/>
                  </a:lnTo>
                  <a:lnTo>
                    <a:pt x="360" y="112"/>
                  </a:lnTo>
                  <a:lnTo>
                    <a:pt x="365" y="114"/>
                  </a:lnTo>
                  <a:lnTo>
                    <a:pt x="367" y="116"/>
                  </a:lnTo>
                  <a:lnTo>
                    <a:pt x="372" y="118"/>
                  </a:lnTo>
                  <a:lnTo>
                    <a:pt x="384" y="130"/>
                  </a:lnTo>
                  <a:lnTo>
                    <a:pt x="389" y="132"/>
                  </a:lnTo>
                  <a:lnTo>
                    <a:pt x="394" y="140"/>
                  </a:lnTo>
                  <a:lnTo>
                    <a:pt x="398" y="142"/>
                  </a:lnTo>
                  <a:lnTo>
                    <a:pt x="408" y="152"/>
                  </a:lnTo>
                  <a:lnTo>
                    <a:pt x="415" y="142"/>
                  </a:lnTo>
                  <a:lnTo>
                    <a:pt x="413" y="140"/>
                  </a:lnTo>
                  <a:lnTo>
                    <a:pt x="410" y="136"/>
                  </a:lnTo>
                  <a:lnTo>
                    <a:pt x="403" y="130"/>
                  </a:lnTo>
                  <a:lnTo>
                    <a:pt x="398" y="128"/>
                  </a:lnTo>
                  <a:lnTo>
                    <a:pt x="394" y="120"/>
                  </a:lnTo>
                  <a:lnTo>
                    <a:pt x="389" y="118"/>
                  </a:lnTo>
                  <a:lnTo>
                    <a:pt x="377" y="106"/>
                  </a:lnTo>
                  <a:lnTo>
                    <a:pt x="372" y="104"/>
                  </a:lnTo>
                  <a:lnTo>
                    <a:pt x="370" y="100"/>
                  </a:lnTo>
                  <a:lnTo>
                    <a:pt x="362" y="94"/>
                  </a:lnTo>
                  <a:lnTo>
                    <a:pt x="358" y="92"/>
                  </a:lnTo>
                  <a:lnTo>
                    <a:pt x="355" y="90"/>
                  </a:lnTo>
                  <a:lnTo>
                    <a:pt x="350" y="88"/>
                  </a:lnTo>
                  <a:lnTo>
                    <a:pt x="348" y="84"/>
                  </a:lnTo>
                  <a:lnTo>
                    <a:pt x="343" y="82"/>
                  </a:lnTo>
                  <a:lnTo>
                    <a:pt x="329" y="70"/>
                  </a:lnTo>
                  <a:lnTo>
                    <a:pt x="324" y="68"/>
                  </a:lnTo>
                  <a:lnTo>
                    <a:pt x="322" y="66"/>
                  </a:lnTo>
                  <a:lnTo>
                    <a:pt x="312" y="60"/>
                  </a:lnTo>
                  <a:lnTo>
                    <a:pt x="310" y="58"/>
                  </a:lnTo>
                  <a:lnTo>
                    <a:pt x="305" y="56"/>
                  </a:lnTo>
                  <a:lnTo>
                    <a:pt x="302" y="54"/>
                  </a:lnTo>
                  <a:close/>
                  <a:moveTo>
                    <a:pt x="62" y="48"/>
                  </a:moveTo>
                  <a:lnTo>
                    <a:pt x="48" y="48"/>
                  </a:lnTo>
                  <a:lnTo>
                    <a:pt x="48" y="52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3" y="60"/>
                  </a:lnTo>
                  <a:lnTo>
                    <a:pt x="43" y="66"/>
                  </a:lnTo>
                  <a:lnTo>
                    <a:pt x="41" y="68"/>
                  </a:lnTo>
                  <a:lnTo>
                    <a:pt x="41" y="72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6" y="82"/>
                  </a:lnTo>
                  <a:lnTo>
                    <a:pt x="36" y="88"/>
                  </a:lnTo>
                  <a:lnTo>
                    <a:pt x="34" y="92"/>
                  </a:lnTo>
                  <a:lnTo>
                    <a:pt x="34" y="100"/>
                  </a:lnTo>
                  <a:lnTo>
                    <a:pt x="31" y="104"/>
                  </a:lnTo>
                  <a:lnTo>
                    <a:pt x="31" y="112"/>
                  </a:lnTo>
                  <a:lnTo>
                    <a:pt x="43" y="114"/>
                  </a:lnTo>
                  <a:lnTo>
                    <a:pt x="43" y="106"/>
                  </a:lnTo>
                  <a:lnTo>
                    <a:pt x="46" y="102"/>
                  </a:lnTo>
                  <a:lnTo>
                    <a:pt x="46" y="96"/>
                  </a:lnTo>
                  <a:lnTo>
                    <a:pt x="48" y="94"/>
                  </a:lnTo>
                  <a:lnTo>
                    <a:pt x="48" y="88"/>
                  </a:lnTo>
                  <a:lnTo>
                    <a:pt x="50" y="84"/>
                  </a:lnTo>
                  <a:lnTo>
                    <a:pt x="50" y="78"/>
                  </a:lnTo>
                  <a:lnTo>
                    <a:pt x="53" y="76"/>
                  </a:lnTo>
                  <a:lnTo>
                    <a:pt x="53" y="72"/>
                  </a:lnTo>
                  <a:lnTo>
                    <a:pt x="55" y="70"/>
                  </a:lnTo>
                  <a:lnTo>
                    <a:pt x="55" y="64"/>
                  </a:lnTo>
                  <a:lnTo>
                    <a:pt x="60" y="58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2" y="48"/>
                  </a:lnTo>
                  <a:close/>
                  <a:moveTo>
                    <a:pt x="266" y="34"/>
                  </a:moveTo>
                  <a:lnTo>
                    <a:pt x="238" y="34"/>
                  </a:lnTo>
                  <a:lnTo>
                    <a:pt x="245" y="40"/>
                  </a:lnTo>
                  <a:lnTo>
                    <a:pt x="247" y="40"/>
                  </a:lnTo>
                  <a:lnTo>
                    <a:pt x="252" y="42"/>
                  </a:lnTo>
                  <a:lnTo>
                    <a:pt x="254" y="44"/>
                  </a:lnTo>
                  <a:lnTo>
                    <a:pt x="259" y="44"/>
                  </a:lnTo>
                  <a:lnTo>
                    <a:pt x="269" y="52"/>
                  </a:lnTo>
                  <a:lnTo>
                    <a:pt x="276" y="54"/>
                  </a:lnTo>
                  <a:lnTo>
                    <a:pt x="281" y="58"/>
                  </a:lnTo>
                  <a:lnTo>
                    <a:pt x="288" y="60"/>
                  </a:lnTo>
                  <a:lnTo>
                    <a:pt x="295" y="66"/>
                  </a:lnTo>
                  <a:lnTo>
                    <a:pt x="302" y="54"/>
                  </a:lnTo>
                  <a:lnTo>
                    <a:pt x="295" y="52"/>
                  </a:lnTo>
                  <a:lnTo>
                    <a:pt x="281" y="42"/>
                  </a:lnTo>
                  <a:lnTo>
                    <a:pt x="274" y="40"/>
                  </a:lnTo>
                  <a:lnTo>
                    <a:pt x="271" y="36"/>
                  </a:lnTo>
                  <a:lnTo>
                    <a:pt x="266" y="34"/>
                  </a:lnTo>
                  <a:close/>
                  <a:moveTo>
                    <a:pt x="79" y="30"/>
                  </a:moveTo>
                  <a:lnTo>
                    <a:pt x="60" y="30"/>
                  </a:lnTo>
                  <a:lnTo>
                    <a:pt x="60" y="32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3" y="40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65" y="48"/>
                  </a:lnTo>
                  <a:lnTo>
                    <a:pt x="65" y="46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79" y="30"/>
                  </a:lnTo>
                  <a:close/>
                  <a:moveTo>
                    <a:pt x="254" y="28"/>
                  </a:moveTo>
                  <a:lnTo>
                    <a:pt x="221" y="28"/>
                  </a:lnTo>
                  <a:lnTo>
                    <a:pt x="223" y="30"/>
                  </a:lnTo>
                  <a:lnTo>
                    <a:pt x="228" y="30"/>
                  </a:lnTo>
                  <a:lnTo>
                    <a:pt x="230" y="32"/>
                  </a:lnTo>
                  <a:lnTo>
                    <a:pt x="235" y="34"/>
                  </a:lnTo>
                  <a:lnTo>
                    <a:pt x="264" y="34"/>
                  </a:lnTo>
                  <a:lnTo>
                    <a:pt x="262" y="32"/>
                  </a:lnTo>
                  <a:lnTo>
                    <a:pt x="257" y="30"/>
                  </a:lnTo>
                  <a:lnTo>
                    <a:pt x="254" y="28"/>
                  </a:lnTo>
                  <a:close/>
                  <a:moveTo>
                    <a:pt x="77" y="16"/>
                  </a:moveTo>
                  <a:lnTo>
                    <a:pt x="74" y="18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5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82" y="30"/>
                  </a:lnTo>
                  <a:lnTo>
                    <a:pt x="82" y="28"/>
                  </a:lnTo>
                  <a:lnTo>
                    <a:pt x="84" y="24"/>
                  </a:lnTo>
                  <a:lnTo>
                    <a:pt x="77" y="16"/>
                  </a:lnTo>
                  <a:close/>
                  <a:moveTo>
                    <a:pt x="242" y="22"/>
                  </a:moveTo>
                  <a:lnTo>
                    <a:pt x="206" y="22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6" y="28"/>
                  </a:lnTo>
                  <a:lnTo>
                    <a:pt x="250" y="28"/>
                  </a:lnTo>
                  <a:lnTo>
                    <a:pt x="242" y="22"/>
                  </a:lnTo>
                  <a:close/>
                  <a:moveTo>
                    <a:pt x="106" y="16"/>
                  </a:moveTo>
                  <a:lnTo>
                    <a:pt x="77" y="16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9" y="22"/>
                  </a:lnTo>
                  <a:lnTo>
                    <a:pt x="91" y="22"/>
                  </a:lnTo>
                  <a:lnTo>
                    <a:pt x="94" y="20"/>
                  </a:lnTo>
                  <a:lnTo>
                    <a:pt x="96" y="20"/>
                  </a:lnTo>
                  <a:lnTo>
                    <a:pt x="98" y="18"/>
                  </a:lnTo>
                  <a:lnTo>
                    <a:pt x="106" y="18"/>
                  </a:lnTo>
                  <a:lnTo>
                    <a:pt x="106" y="16"/>
                  </a:lnTo>
                  <a:close/>
                  <a:moveTo>
                    <a:pt x="230" y="18"/>
                  </a:moveTo>
                  <a:lnTo>
                    <a:pt x="187" y="18"/>
                  </a:lnTo>
                  <a:lnTo>
                    <a:pt x="192" y="20"/>
                  </a:lnTo>
                  <a:lnTo>
                    <a:pt x="194" y="20"/>
                  </a:lnTo>
                  <a:lnTo>
                    <a:pt x="199" y="22"/>
                  </a:lnTo>
                  <a:lnTo>
                    <a:pt x="240" y="22"/>
                  </a:lnTo>
                  <a:lnTo>
                    <a:pt x="230" y="18"/>
                  </a:lnTo>
                  <a:close/>
                  <a:moveTo>
                    <a:pt x="185" y="6"/>
                  </a:moveTo>
                  <a:lnTo>
                    <a:pt x="94" y="6"/>
                  </a:lnTo>
                  <a:lnTo>
                    <a:pt x="94" y="8"/>
                  </a:lnTo>
                  <a:lnTo>
                    <a:pt x="89" y="8"/>
                  </a:lnTo>
                  <a:lnTo>
                    <a:pt x="89" y="10"/>
                  </a:lnTo>
                  <a:lnTo>
                    <a:pt x="84" y="10"/>
                  </a:lnTo>
                  <a:lnTo>
                    <a:pt x="84" y="12"/>
                  </a:lnTo>
                  <a:lnTo>
                    <a:pt x="154" y="12"/>
                  </a:lnTo>
                  <a:lnTo>
                    <a:pt x="158" y="16"/>
                  </a:lnTo>
                  <a:lnTo>
                    <a:pt x="170" y="16"/>
                  </a:lnTo>
                  <a:lnTo>
                    <a:pt x="178" y="18"/>
                  </a:lnTo>
                  <a:lnTo>
                    <a:pt x="185" y="18"/>
                  </a:lnTo>
                  <a:lnTo>
                    <a:pt x="185" y="6"/>
                  </a:lnTo>
                  <a:close/>
                  <a:moveTo>
                    <a:pt x="190" y="6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228" y="18"/>
                  </a:lnTo>
                  <a:lnTo>
                    <a:pt x="223" y="16"/>
                  </a:lnTo>
                  <a:lnTo>
                    <a:pt x="221" y="16"/>
                  </a:lnTo>
                  <a:lnTo>
                    <a:pt x="216" y="12"/>
                  </a:lnTo>
                  <a:lnTo>
                    <a:pt x="214" y="12"/>
                  </a:lnTo>
                  <a:lnTo>
                    <a:pt x="209" y="10"/>
                  </a:lnTo>
                  <a:lnTo>
                    <a:pt x="206" y="10"/>
                  </a:lnTo>
                  <a:lnTo>
                    <a:pt x="202" y="8"/>
                  </a:lnTo>
                  <a:lnTo>
                    <a:pt x="194" y="8"/>
                  </a:lnTo>
                  <a:lnTo>
                    <a:pt x="190" y="6"/>
                  </a:lnTo>
                  <a:close/>
                  <a:moveTo>
                    <a:pt x="118" y="12"/>
                  </a:moveTo>
                  <a:lnTo>
                    <a:pt x="79" y="12"/>
                  </a:lnTo>
                  <a:lnTo>
                    <a:pt x="79" y="16"/>
                  </a:lnTo>
                  <a:lnTo>
                    <a:pt x="115" y="16"/>
                  </a:lnTo>
                  <a:lnTo>
                    <a:pt x="118" y="12"/>
                  </a:lnTo>
                  <a:close/>
                  <a:moveTo>
                    <a:pt x="173" y="4"/>
                  </a:moveTo>
                  <a:lnTo>
                    <a:pt x="103" y="4"/>
                  </a:lnTo>
                  <a:lnTo>
                    <a:pt x="101" y="6"/>
                  </a:lnTo>
                  <a:lnTo>
                    <a:pt x="180" y="6"/>
                  </a:lnTo>
                  <a:lnTo>
                    <a:pt x="173" y="4"/>
                  </a:lnTo>
                  <a:close/>
                  <a:moveTo>
                    <a:pt x="163" y="0"/>
                  </a:moveTo>
                  <a:lnTo>
                    <a:pt x="113" y="0"/>
                  </a:lnTo>
                  <a:lnTo>
                    <a:pt x="110" y="4"/>
                  </a:lnTo>
                  <a:lnTo>
                    <a:pt x="166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auto">
            <a:xfrm>
              <a:off x="6297" y="346"/>
              <a:ext cx="346" cy="1028"/>
            </a:xfrm>
            <a:custGeom>
              <a:avLst/>
              <a:gdLst/>
              <a:ahLst/>
              <a:cxnLst>
                <a:cxn ang="0">
                  <a:pos x="225" y="3"/>
                </a:cxn>
                <a:cxn ang="0">
                  <a:pos x="199" y="5"/>
                </a:cxn>
                <a:cxn ang="0">
                  <a:pos x="172" y="24"/>
                </a:cxn>
                <a:cxn ang="0">
                  <a:pos x="156" y="46"/>
                </a:cxn>
                <a:cxn ang="0">
                  <a:pos x="146" y="65"/>
                </a:cxn>
                <a:cxn ang="0">
                  <a:pos x="136" y="89"/>
                </a:cxn>
                <a:cxn ang="0">
                  <a:pos x="115" y="163"/>
                </a:cxn>
                <a:cxn ang="0">
                  <a:pos x="98" y="223"/>
                </a:cxn>
                <a:cxn ang="0">
                  <a:pos x="84" y="269"/>
                </a:cxn>
                <a:cxn ang="0">
                  <a:pos x="57" y="327"/>
                </a:cxn>
                <a:cxn ang="0">
                  <a:pos x="24" y="387"/>
                </a:cxn>
                <a:cxn ang="0">
                  <a:pos x="14" y="408"/>
                </a:cxn>
                <a:cxn ang="0">
                  <a:pos x="2" y="435"/>
                </a:cxn>
                <a:cxn ang="0">
                  <a:pos x="0" y="459"/>
                </a:cxn>
                <a:cxn ang="0">
                  <a:pos x="4" y="480"/>
                </a:cxn>
                <a:cxn ang="0">
                  <a:pos x="14" y="509"/>
                </a:cxn>
                <a:cxn ang="0">
                  <a:pos x="38" y="605"/>
                </a:cxn>
                <a:cxn ang="0">
                  <a:pos x="60" y="696"/>
                </a:cxn>
                <a:cxn ang="0">
                  <a:pos x="79" y="771"/>
                </a:cxn>
                <a:cxn ang="0">
                  <a:pos x="103" y="840"/>
                </a:cxn>
                <a:cxn ang="0">
                  <a:pos x="127" y="895"/>
                </a:cxn>
                <a:cxn ang="0">
                  <a:pos x="148" y="936"/>
                </a:cxn>
                <a:cxn ang="0">
                  <a:pos x="187" y="987"/>
                </a:cxn>
                <a:cxn ang="0">
                  <a:pos x="204" y="999"/>
                </a:cxn>
                <a:cxn ang="0">
                  <a:pos x="228" y="1008"/>
                </a:cxn>
                <a:cxn ang="0">
                  <a:pos x="247" y="1015"/>
                </a:cxn>
                <a:cxn ang="0">
                  <a:pos x="276" y="1020"/>
                </a:cxn>
                <a:cxn ang="0">
                  <a:pos x="328" y="1025"/>
                </a:cxn>
                <a:cxn ang="0">
                  <a:pos x="312" y="999"/>
                </a:cxn>
                <a:cxn ang="0">
                  <a:pos x="290" y="994"/>
                </a:cxn>
                <a:cxn ang="0">
                  <a:pos x="259" y="982"/>
                </a:cxn>
                <a:cxn ang="0">
                  <a:pos x="228" y="970"/>
                </a:cxn>
                <a:cxn ang="0">
                  <a:pos x="211" y="960"/>
                </a:cxn>
                <a:cxn ang="0">
                  <a:pos x="201" y="948"/>
                </a:cxn>
                <a:cxn ang="0">
                  <a:pos x="192" y="931"/>
                </a:cxn>
                <a:cxn ang="0">
                  <a:pos x="184" y="912"/>
                </a:cxn>
                <a:cxn ang="0">
                  <a:pos x="177" y="886"/>
                </a:cxn>
                <a:cxn ang="0">
                  <a:pos x="172" y="852"/>
                </a:cxn>
                <a:cxn ang="0">
                  <a:pos x="170" y="763"/>
                </a:cxn>
                <a:cxn ang="0">
                  <a:pos x="170" y="629"/>
                </a:cxn>
                <a:cxn ang="0">
                  <a:pos x="168" y="595"/>
                </a:cxn>
                <a:cxn ang="0">
                  <a:pos x="151" y="538"/>
                </a:cxn>
                <a:cxn ang="0">
                  <a:pos x="132" y="502"/>
                </a:cxn>
                <a:cxn ang="0">
                  <a:pos x="117" y="468"/>
                </a:cxn>
                <a:cxn ang="0">
                  <a:pos x="105" y="420"/>
                </a:cxn>
                <a:cxn ang="0">
                  <a:pos x="117" y="403"/>
                </a:cxn>
                <a:cxn ang="0">
                  <a:pos x="136" y="379"/>
                </a:cxn>
                <a:cxn ang="0">
                  <a:pos x="163" y="348"/>
                </a:cxn>
                <a:cxn ang="0">
                  <a:pos x="172" y="329"/>
                </a:cxn>
                <a:cxn ang="0">
                  <a:pos x="184" y="305"/>
                </a:cxn>
                <a:cxn ang="0">
                  <a:pos x="187" y="271"/>
                </a:cxn>
                <a:cxn ang="0">
                  <a:pos x="182" y="233"/>
                </a:cxn>
                <a:cxn ang="0">
                  <a:pos x="180" y="204"/>
                </a:cxn>
                <a:cxn ang="0">
                  <a:pos x="172" y="132"/>
                </a:cxn>
                <a:cxn ang="0">
                  <a:pos x="172" y="96"/>
                </a:cxn>
                <a:cxn ang="0">
                  <a:pos x="175" y="72"/>
                </a:cxn>
                <a:cxn ang="0">
                  <a:pos x="184" y="55"/>
                </a:cxn>
                <a:cxn ang="0">
                  <a:pos x="206" y="41"/>
                </a:cxn>
                <a:cxn ang="0">
                  <a:pos x="237" y="31"/>
                </a:cxn>
                <a:cxn ang="0">
                  <a:pos x="256" y="29"/>
                </a:cxn>
                <a:cxn ang="0">
                  <a:pos x="259" y="24"/>
                </a:cxn>
                <a:cxn ang="0">
                  <a:pos x="266" y="17"/>
                </a:cxn>
              </a:cxnLst>
              <a:rect l="0" t="0" r="r" b="b"/>
              <a:pathLst>
                <a:path w="346" h="1028">
                  <a:moveTo>
                    <a:pt x="240" y="0"/>
                  </a:moveTo>
                  <a:lnTo>
                    <a:pt x="230" y="0"/>
                  </a:lnTo>
                  <a:lnTo>
                    <a:pt x="225" y="3"/>
                  </a:lnTo>
                  <a:lnTo>
                    <a:pt x="211" y="3"/>
                  </a:lnTo>
                  <a:lnTo>
                    <a:pt x="206" y="5"/>
                  </a:lnTo>
                  <a:lnTo>
                    <a:pt x="199" y="5"/>
                  </a:lnTo>
                  <a:lnTo>
                    <a:pt x="180" y="15"/>
                  </a:lnTo>
                  <a:lnTo>
                    <a:pt x="175" y="19"/>
                  </a:lnTo>
                  <a:lnTo>
                    <a:pt x="172" y="24"/>
                  </a:lnTo>
                  <a:lnTo>
                    <a:pt x="163" y="34"/>
                  </a:lnTo>
                  <a:lnTo>
                    <a:pt x="160" y="39"/>
                  </a:lnTo>
                  <a:lnTo>
                    <a:pt x="156" y="46"/>
                  </a:lnTo>
                  <a:lnTo>
                    <a:pt x="153" y="51"/>
                  </a:lnTo>
                  <a:lnTo>
                    <a:pt x="151" y="58"/>
                  </a:lnTo>
                  <a:lnTo>
                    <a:pt x="146" y="65"/>
                  </a:lnTo>
                  <a:lnTo>
                    <a:pt x="144" y="72"/>
                  </a:lnTo>
                  <a:lnTo>
                    <a:pt x="139" y="82"/>
                  </a:lnTo>
                  <a:lnTo>
                    <a:pt x="136" y="89"/>
                  </a:lnTo>
                  <a:lnTo>
                    <a:pt x="132" y="106"/>
                  </a:lnTo>
                  <a:lnTo>
                    <a:pt x="124" y="125"/>
                  </a:lnTo>
                  <a:lnTo>
                    <a:pt x="115" y="163"/>
                  </a:lnTo>
                  <a:lnTo>
                    <a:pt x="108" y="183"/>
                  </a:lnTo>
                  <a:lnTo>
                    <a:pt x="103" y="202"/>
                  </a:lnTo>
                  <a:lnTo>
                    <a:pt x="98" y="223"/>
                  </a:lnTo>
                  <a:lnTo>
                    <a:pt x="93" y="243"/>
                  </a:lnTo>
                  <a:lnTo>
                    <a:pt x="88" y="255"/>
                  </a:lnTo>
                  <a:lnTo>
                    <a:pt x="84" y="269"/>
                  </a:lnTo>
                  <a:lnTo>
                    <a:pt x="69" y="305"/>
                  </a:lnTo>
                  <a:lnTo>
                    <a:pt x="62" y="317"/>
                  </a:lnTo>
                  <a:lnTo>
                    <a:pt x="57" y="327"/>
                  </a:lnTo>
                  <a:lnTo>
                    <a:pt x="50" y="339"/>
                  </a:lnTo>
                  <a:lnTo>
                    <a:pt x="38" y="358"/>
                  </a:lnTo>
                  <a:lnTo>
                    <a:pt x="24" y="387"/>
                  </a:lnTo>
                  <a:lnTo>
                    <a:pt x="21" y="394"/>
                  </a:lnTo>
                  <a:lnTo>
                    <a:pt x="16" y="401"/>
                  </a:lnTo>
                  <a:lnTo>
                    <a:pt x="14" y="408"/>
                  </a:lnTo>
                  <a:lnTo>
                    <a:pt x="7" y="423"/>
                  </a:lnTo>
                  <a:lnTo>
                    <a:pt x="4" y="430"/>
                  </a:lnTo>
                  <a:lnTo>
                    <a:pt x="2" y="435"/>
                  </a:lnTo>
                  <a:lnTo>
                    <a:pt x="2" y="439"/>
                  </a:lnTo>
                  <a:lnTo>
                    <a:pt x="0" y="447"/>
                  </a:lnTo>
                  <a:lnTo>
                    <a:pt x="0" y="459"/>
                  </a:lnTo>
                  <a:lnTo>
                    <a:pt x="2" y="466"/>
                  </a:lnTo>
                  <a:lnTo>
                    <a:pt x="2" y="473"/>
                  </a:lnTo>
                  <a:lnTo>
                    <a:pt x="4" y="480"/>
                  </a:lnTo>
                  <a:lnTo>
                    <a:pt x="4" y="487"/>
                  </a:lnTo>
                  <a:lnTo>
                    <a:pt x="9" y="495"/>
                  </a:lnTo>
                  <a:lnTo>
                    <a:pt x="14" y="509"/>
                  </a:lnTo>
                  <a:lnTo>
                    <a:pt x="24" y="540"/>
                  </a:lnTo>
                  <a:lnTo>
                    <a:pt x="31" y="571"/>
                  </a:lnTo>
                  <a:lnTo>
                    <a:pt x="38" y="605"/>
                  </a:lnTo>
                  <a:lnTo>
                    <a:pt x="45" y="636"/>
                  </a:lnTo>
                  <a:lnTo>
                    <a:pt x="52" y="665"/>
                  </a:lnTo>
                  <a:lnTo>
                    <a:pt x="60" y="696"/>
                  </a:lnTo>
                  <a:lnTo>
                    <a:pt x="67" y="725"/>
                  </a:lnTo>
                  <a:lnTo>
                    <a:pt x="74" y="756"/>
                  </a:lnTo>
                  <a:lnTo>
                    <a:pt x="79" y="771"/>
                  </a:lnTo>
                  <a:lnTo>
                    <a:pt x="81" y="785"/>
                  </a:lnTo>
                  <a:lnTo>
                    <a:pt x="96" y="828"/>
                  </a:lnTo>
                  <a:lnTo>
                    <a:pt x="103" y="840"/>
                  </a:lnTo>
                  <a:lnTo>
                    <a:pt x="112" y="869"/>
                  </a:lnTo>
                  <a:lnTo>
                    <a:pt x="120" y="883"/>
                  </a:lnTo>
                  <a:lnTo>
                    <a:pt x="127" y="895"/>
                  </a:lnTo>
                  <a:lnTo>
                    <a:pt x="134" y="910"/>
                  </a:lnTo>
                  <a:lnTo>
                    <a:pt x="141" y="922"/>
                  </a:lnTo>
                  <a:lnTo>
                    <a:pt x="148" y="936"/>
                  </a:lnTo>
                  <a:lnTo>
                    <a:pt x="177" y="972"/>
                  </a:lnTo>
                  <a:lnTo>
                    <a:pt x="177" y="977"/>
                  </a:lnTo>
                  <a:lnTo>
                    <a:pt x="187" y="987"/>
                  </a:lnTo>
                  <a:lnTo>
                    <a:pt x="192" y="989"/>
                  </a:lnTo>
                  <a:lnTo>
                    <a:pt x="196" y="994"/>
                  </a:lnTo>
                  <a:lnTo>
                    <a:pt x="204" y="999"/>
                  </a:lnTo>
                  <a:lnTo>
                    <a:pt x="211" y="1001"/>
                  </a:lnTo>
                  <a:lnTo>
                    <a:pt x="218" y="1006"/>
                  </a:lnTo>
                  <a:lnTo>
                    <a:pt x="228" y="1008"/>
                  </a:lnTo>
                  <a:lnTo>
                    <a:pt x="235" y="1011"/>
                  </a:lnTo>
                  <a:lnTo>
                    <a:pt x="240" y="1013"/>
                  </a:lnTo>
                  <a:lnTo>
                    <a:pt x="247" y="1015"/>
                  </a:lnTo>
                  <a:lnTo>
                    <a:pt x="254" y="1015"/>
                  </a:lnTo>
                  <a:lnTo>
                    <a:pt x="268" y="1020"/>
                  </a:lnTo>
                  <a:lnTo>
                    <a:pt x="276" y="1020"/>
                  </a:lnTo>
                  <a:lnTo>
                    <a:pt x="283" y="1023"/>
                  </a:lnTo>
                  <a:lnTo>
                    <a:pt x="297" y="1025"/>
                  </a:lnTo>
                  <a:lnTo>
                    <a:pt x="328" y="1025"/>
                  </a:lnTo>
                  <a:lnTo>
                    <a:pt x="345" y="1027"/>
                  </a:lnTo>
                  <a:lnTo>
                    <a:pt x="321" y="999"/>
                  </a:lnTo>
                  <a:lnTo>
                    <a:pt x="312" y="999"/>
                  </a:lnTo>
                  <a:lnTo>
                    <a:pt x="304" y="996"/>
                  </a:lnTo>
                  <a:lnTo>
                    <a:pt x="300" y="996"/>
                  </a:lnTo>
                  <a:lnTo>
                    <a:pt x="290" y="994"/>
                  </a:lnTo>
                  <a:lnTo>
                    <a:pt x="278" y="989"/>
                  </a:lnTo>
                  <a:lnTo>
                    <a:pt x="268" y="987"/>
                  </a:lnTo>
                  <a:lnTo>
                    <a:pt x="259" y="982"/>
                  </a:lnTo>
                  <a:lnTo>
                    <a:pt x="249" y="979"/>
                  </a:lnTo>
                  <a:lnTo>
                    <a:pt x="235" y="972"/>
                  </a:lnTo>
                  <a:lnTo>
                    <a:pt x="228" y="970"/>
                  </a:lnTo>
                  <a:lnTo>
                    <a:pt x="218" y="965"/>
                  </a:lnTo>
                  <a:lnTo>
                    <a:pt x="216" y="963"/>
                  </a:lnTo>
                  <a:lnTo>
                    <a:pt x="211" y="960"/>
                  </a:lnTo>
                  <a:lnTo>
                    <a:pt x="208" y="958"/>
                  </a:lnTo>
                  <a:lnTo>
                    <a:pt x="206" y="953"/>
                  </a:lnTo>
                  <a:lnTo>
                    <a:pt x="201" y="948"/>
                  </a:lnTo>
                  <a:lnTo>
                    <a:pt x="199" y="943"/>
                  </a:lnTo>
                  <a:lnTo>
                    <a:pt x="196" y="936"/>
                  </a:lnTo>
                  <a:lnTo>
                    <a:pt x="192" y="931"/>
                  </a:lnTo>
                  <a:lnTo>
                    <a:pt x="189" y="924"/>
                  </a:lnTo>
                  <a:lnTo>
                    <a:pt x="187" y="919"/>
                  </a:lnTo>
                  <a:lnTo>
                    <a:pt x="184" y="912"/>
                  </a:lnTo>
                  <a:lnTo>
                    <a:pt x="184" y="905"/>
                  </a:lnTo>
                  <a:lnTo>
                    <a:pt x="182" y="900"/>
                  </a:lnTo>
                  <a:lnTo>
                    <a:pt x="177" y="886"/>
                  </a:lnTo>
                  <a:lnTo>
                    <a:pt x="177" y="879"/>
                  </a:lnTo>
                  <a:lnTo>
                    <a:pt x="175" y="867"/>
                  </a:lnTo>
                  <a:lnTo>
                    <a:pt x="172" y="852"/>
                  </a:lnTo>
                  <a:lnTo>
                    <a:pt x="172" y="838"/>
                  </a:lnTo>
                  <a:lnTo>
                    <a:pt x="170" y="823"/>
                  </a:lnTo>
                  <a:lnTo>
                    <a:pt x="170" y="763"/>
                  </a:lnTo>
                  <a:lnTo>
                    <a:pt x="172" y="735"/>
                  </a:lnTo>
                  <a:lnTo>
                    <a:pt x="172" y="646"/>
                  </a:lnTo>
                  <a:lnTo>
                    <a:pt x="170" y="629"/>
                  </a:lnTo>
                  <a:lnTo>
                    <a:pt x="170" y="612"/>
                  </a:lnTo>
                  <a:lnTo>
                    <a:pt x="168" y="605"/>
                  </a:lnTo>
                  <a:lnTo>
                    <a:pt x="168" y="595"/>
                  </a:lnTo>
                  <a:lnTo>
                    <a:pt x="165" y="588"/>
                  </a:lnTo>
                  <a:lnTo>
                    <a:pt x="165" y="581"/>
                  </a:lnTo>
                  <a:lnTo>
                    <a:pt x="151" y="538"/>
                  </a:lnTo>
                  <a:lnTo>
                    <a:pt x="144" y="526"/>
                  </a:lnTo>
                  <a:lnTo>
                    <a:pt x="139" y="514"/>
                  </a:lnTo>
                  <a:lnTo>
                    <a:pt x="132" y="502"/>
                  </a:lnTo>
                  <a:lnTo>
                    <a:pt x="127" y="490"/>
                  </a:lnTo>
                  <a:lnTo>
                    <a:pt x="120" y="478"/>
                  </a:lnTo>
                  <a:lnTo>
                    <a:pt x="117" y="468"/>
                  </a:lnTo>
                  <a:lnTo>
                    <a:pt x="112" y="459"/>
                  </a:lnTo>
                  <a:lnTo>
                    <a:pt x="105" y="437"/>
                  </a:lnTo>
                  <a:lnTo>
                    <a:pt x="105" y="420"/>
                  </a:lnTo>
                  <a:lnTo>
                    <a:pt x="108" y="418"/>
                  </a:lnTo>
                  <a:lnTo>
                    <a:pt x="108" y="413"/>
                  </a:lnTo>
                  <a:lnTo>
                    <a:pt x="117" y="403"/>
                  </a:lnTo>
                  <a:lnTo>
                    <a:pt x="122" y="396"/>
                  </a:lnTo>
                  <a:lnTo>
                    <a:pt x="132" y="387"/>
                  </a:lnTo>
                  <a:lnTo>
                    <a:pt x="136" y="379"/>
                  </a:lnTo>
                  <a:lnTo>
                    <a:pt x="146" y="370"/>
                  </a:lnTo>
                  <a:lnTo>
                    <a:pt x="153" y="358"/>
                  </a:lnTo>
                  <a:lnTo>
                    <a:pt x="163" y="348"/>
                  </a:lnTo>
                  <a:lnTo>
                    <a:pt x="165" y="341"/>
                  </a:lnTo>
                  <a:lnTo>
                    <a:pt x="170" y="336"/>
                  </a:lnTo>
                  <a:lnTo>
                    <a:pt x="172" y="329"/>
                  </a:lnTo>
                  <a:lnTo>
                    <a:pt x="177" y="324"/>
                  </a:lnTo>
                  <a:lnTo>
                    <a:pt x="182" y="310"/>
                  </a:lnTo>
                  <a:lnTo>
                    <a:pt x="184" y="305"/>
                  </a:lnTo>
                  <a:lnTo>
                    <a:pt x="184" y="298"/>
                  </a:lnTo>
                  <a:lnTo>
                    <a:pt x="187" y="291"/>
                  </a:lnTo>
                  <a:lnTo>
                    <a:pt x="187" y="271"/>
                  </a:lnTo>
                  <a:lnTo>
                    <a:pt x="184" y="262"/>
                  </a:lnTo>
                  <a:lnTo>
                    <a:pt x="184" y="243"/>
                  </a:lnTo>
                  <a:lnTo>
                    <a:pt x="182" y="233"/>
                  </a:lnTo>
                  <a:lnTo>
                    <a:pt x="182" y="223"/>
                  </a:lnTo>
                  <a:lnTo>
                    <a:pt x="180" y="214"/>
                  </a:lnTo>
                  <a:lnTo>
                    <a:pt x="180" y="204"/>
                  </a:lnTo>
                  <a:lnTo>
                    <a:pt x="175" y="175"/>
                  </a:lnTo>
                  <a:lnTo>
                    <a:pt x="172" y="147"/>
                  </a:lnTo>
                  <a:lnTo>
                    <a:pt x="172" y="132"/>
                  </a:lnTo>
                  <a:lnTo>
                    <a:pt x="170" y="120"/>
                  </a:lnTo>
                  <a:lnTo>
                    <a:pt x="170" y="108"/>
                  </a:lnTo>
                  <a:lnTo>
                    <a:pt x="172" y="96"/>
                  </a:lnTo>
                  <a:lnTo>
                    <a:pt x="172" y="82"/>
                  </a:lnTo>
                  <a:lnTo>
                    <a:pt x="175" y="77"/>
                  </a:lnTo>
                  <a:lnTo>
                    <a:pt x="175" y="72"/>
                  </a:lnTo>
                  <a:lnTo>
                    <a:pt x="180" y="63"/>
                  </a:lnTo>
                  <a:lnTo>
                    <a:pt x="182" y="60"/>
                  </a:lnTo>
                  <a:lnTo>
                    <a:pt x="184" y="55"/>
                  </a:lnTo>
                  <a:lnTo>
                    <a:pt x="194" y="46"/>
                  </a:lnTo>
                  <a:lnTo>
                    <a:pt x="204" y="41"/>
                  </a:lnTo>
                  <a:lnTo>
                    <a:pt x="206" y="41"/>
                  </a:lnTo>
                  <a:lnTo>
                    <a:pt x="218" y="39"/>
                  </a:lnTo>
                  <a:lnTo>
                    <a:pt x="230" y="34"/>
                  </a:lnTo>
                  <a:lnTo>
                    <a:pt x="237" y="31"/>
                  </a:lnTo>
                  <a:lnTo>
                    <a:pt x="249" y="31"/>
                  </a:lnTo>
                  <a:lnTo>
                    <a:pt x="254" y="29"/>
                  </a:lnTo>
                  <a:lnTo>
                    <a:pt x="256" y="29"/>
                  </a:lnTo>
                  <a:lnTo>
                    <a:pt x="256" y="27"/>
                  </a:lnTo>
                  <a:lnTo>
                    <a:pt x="259" y="27"/>
                  </a:lnTo>
                  <a:lnTo>
                    <a:pt x="259" y="24"/>
                  </a:lnTo>
                  <a:lnTo>
                    <a:pt x="264" y="19"/>
                  </a:lnTo>
                  <a:lnTo>
                    <a:pt x="264" y="17"/>
                  </a:lnTo>
                  <a:lnTo>
                    <a:pt x="266" y="17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5" name="AutoShape 7"/>
            <p:cNvSpPr>
              <a:spLocks/>
            </p:cNvSpPr>
            <p:nvPr/>
          </p:nvSpPr>
          <p:spPr bwMode="auto">
            <a:xfrm>
              <a:off x="6292" y="340"/>
              <a:ext cx="358" cy="1038"/>
            </a:xfrm>
            <a:custGeom>
              <a:avLst/>
              <a:gdLst/>
              <a:ahLst/>
              <a:cxnLst>
                <a:cxn ang="0">
                  <a:pos x="350" y="1033"/>
                </a:cxn>
                <a:cxn ang="0">
                  <a:pos x="350" y="1028"/>
                </a:cxn>
                <a:cxn ang="0">
                  <a:pos x="257" y="1018"/>
                </a:cxn>
                <a:cxn ang="0">
                  <a:pos x="221" y="1018"/>
                </a:cxn>
                <a:cxn ang="0">
                  <a:pos x="321" y="1010"/>
                </a:cxn>
                <a:cxn ang="0">
                  <a:pos x="331" y="1004"/>
                </a:cxn>
                <a:cxn ang="0">
                  <a:pos x="326" y="1007"/>
                </a:cxn>
                <a:cxn ang="0">
                  <a:pos x="204" y="994"/>
                </a:cxn>
                <a:cxn ang="0">
                  <a:pos x="247" y="976"/>
                </a:cxn>
                <a:cxn ang="0">
                  <a:pos x="249" y="982"/>
                </a:cxn>
                <a:cxn ang="0">
                  <a:pos x="176" y="984"/>
                </a:cxn>
                <a:cxn ang="0">
                  <a:pos x="72" y="756"/>
                </a:cxn>
                <a:cxn ang="0">
                  <a:pos x="129" y="912"/>
                </a:cxn>
                <a:cxn ang="0">
                  <a:pos x="182" y="970"/>
                </a:cxn>
                <a:cxn ang="0">
                  <a:pos x="125" y="876"/>
                </a:cxn>
                <a:cxn ang="0">
                  <a:pos x="48" y="610"/>
                </a:cxn>
                <a:cxn ang="0">
                  <a:pos x="213" y="972"/>
                </a:cxn>
                <a:cxn ang="0">
                  <a:pos x="213" y="964"/>
                </a:cxn>
                <a:cxn ang="0">
                  <a:pos x="182" y="914"/>
                </a:cxn>
                <a:cxn ang="0">
                  <a:pos x="204" y="938"/>
                </a:cxn>
                <a:cxn ang="0">
                  <a:pos x="182" y="744"/>
                </a:cxn>
                <a:cxn ang="0">
                  <a:pos x="180" y="746"/>
                </a:cxn>
                <a:cxn ang="0">
                  <a:pos x="177" y="600"/>
                </a:cxn>
                <a:cxn ang="0">
                  <a:pos x="161" y="584"/>
                </a:cxn>
                <a:cxn ang="0">
                  <a:pos x="156" y="532"/>
                </a:cxn>
                <a:cxn ang="0">
                  <a:pos x="2" y="434"/>
                </a:cxn>
                <a:cxn ang="0">
                  <a:pos x="17" y="490"/>
                </a:cxn>
                <a:cxn ang="0">
                  <a:pos x="24" y="511"/>
                </a:cxn>
                <a:cxn ang="0">
                  <a:pos x="103" y="444"/>
                </a:cxn>
                <a:cxn ang="0">
                  <a:pos x="117" y="444"/>
                </a:cxn>
                <a:cxn ang="0">
                  <a:pos x="120" y="420"/>
                </a:cxn>
                <a:cxn ang="0">
                  <a:pos x="86" y="264"/>
                </a:cxn>
                <a:cxn ang="0">
                  <a:pos x="21" y="394"/>
                </a:cxn>
                <a:cxn ang="0">
                  <a:pos x="55" y="358"/>
                </a:cxn>
                <a:cxn ang="0">
                  <a:pos x="24" y="410"/>
                </a:cxn>
                <a:cxn ang="0">
                  <a:pos x="187" y="296"/>
                </a:cxn>
                <a:cxn ang="0">
                  <a:pos x="153" y="380"/>
                </a:cxn>
                <a:cxn ang="0">
                  <a:pos x="187" y="290"/>
                </a:cxn>
                <a:cxn ang="0">
                  <a:pos x="194" y="296"/>
                </a:cxn>
                <a:cxn ang="0">
                  <a:pos x="187" y="290"/>
                </a:cxn>
                <a:cxn ang="0">
                  <a:pos x="180" y="220"/>
                </a:cxn>
                <a:cxn ang="0">
                  <a:pos x="185" y="172"/>
                </a:cxn>
                <a:cxn ang="0">
                  <a:pos x="163" y="36"/>
                </a:cxn>
                <a:cxn ang="0">
                  <a:pos x="125" y="130"/>
                </a:cxn>
                <a:cxn ang="0">
                  <a:pos x="144" y="106"/>
                </a:cxn>
                <a:cxn ang="0">
                  <a:pos x="189" y="26"/>
                </a:cxn>
                <a:cxn ang="0">
                  <a:pos x="204" y="58"/>
                </a:cxn>
                <a:cxn ang="0">
                  <a:pos x="211" y="47"/>
                </a:cxn>
                <a:cxn ang="0">
                  <a:pos x="228" y="50"/>
                </a:cxn>
                <a:cxn ang="0">
                  <a:pos x="208" y="45"/>
                </a:cxn>
                <a:cxn ang="0">
                  <a:pos x="206" y="44"/>
                </a:cxn>
                <a:cxn ang="0">
                  <a:pos x="266" y="40"/>
                </a:cxn>
                <a:cxn ang="0">
                  <a:pos x="257" y="32"/>
                </a:cxn>
                <a:cxn ang="0">
                  <a:pos x="276" y="28"/>
                </a:cxn>
                <a:cxn ang="0">
                  <a:pos x="202" y="13"/>
                </a:cxn>
                <a:cxn ang="0">
                  <a:pos x="199" y="16"/>
                </a:cxn>
                <a:cxn ang="0">
                  <a:pos x="206" y="16"/>
                </a:cxn>
                <a:cxn ang="0">
                  <a:pos x="271" y="16"/>
                </a:cxn>
                <a:cxn ang="0">
                  <a:pos x="211" y="12"/>
                </a:cxn>
                <a:cxn ang="0">
                  <a:pos x="242" y="0"/>
                </a:cxn>
                <a:cxn ang="0">
                  <a:pos x="201" y="8"/>
                </a:cxn>
                <a:cxn ang="0">
                  <a:pos x="209" y="8"/>
                </a:cxn>
              </a:cxnLst>
              <a:rect l="0" t="0" r="r" b="b"/>
              <a:pathLst>
                <a:path w="358" h="1038">
                  <a:moveTo>
                    <a:pt x="338" y="1028"/>
                  </a:moveTo>
                  <a:lnTo>
                    <a:pt x="249" y="1028"/>
                  </a:lnTo>
                  <a:lnTo>
                    <a:pt x="254" y="1030"/>
                  </a:lnTo>
                  <a:lnTo>
                    <a:pt x="261" y="1030"/>
                  </a:lnTo>
                  <a:lnTo>
                    <a:pt x="264" y="1032"/>
                  </a:lnTo>
                  <a:lnTo>
                    <a:pt x="276" y="1032"/>
                  </a:lnTo>
                  <a:lnTo>
                    <a:pt x="278" y="1034"/>
                  </a:lnTo>
                  <a:lnTo>
                    <a:pt x="285" y="1034"/>
                  </a:lnTo>
                  <a:lnTo>
                    <a:pt x="290" y="1036"/>
                  </a:lnTo>
                  <a:lnTo>
                    <a:pt x="309" y="1036"/>
                  </a:lnTo>
                  <a:lnTo>
                    <a:pt x="314" y="1038"/>
                  </a:lnTo>
                  <a:lnTo>
                    <a:pt x="348" y="1038"/>
                  </a:lnTo>
                  <a:lnTo>
                    <a:pt x="345" y="1036"/>
                  </a:lnTo>
                  <a:lnTo>
                    <a:pt x="338" y="1028"/>
                  </a:lnTo>
                  <a:close/>
                  <a:moveTo>
                    <a:pt x="345" y="1036"/>
                  </a:moveTo>
                  <a:lnTo>
                    <a:pt x="348" y="1038"/>
                  </a:lnTo>
                  <a:lnTo>
                    <a:pt x="350" y="1038"/>
                  </a:lnTo>
                  <a:lnTo>
                    <a:pt x="345" y="1036"/>
                  </a:lnTo>
                  <a:close/>
                  <a:moveTo>
                    <a:pt x="350" y="1033"/>
                  </a:moveTo>
                  <a:lnTo>
                    <a:pt x="345" y="1036"/>
                  </a:lnTo>
                  <a:lnTo>
                    <a:pt x="350" y="1038"/>
                  </a:lnTo>
                  <a:lnTo>
                    <a:pt x="350" y="1033"/>
                  </a:lnTo>
                  <a:close/>
                  <a:moveTo>
                    <a:pt x="355" y="1030"/>
                  </a:moveTo>
                  <a:lnTo>
                    <a:pt x="350" y="1033"/>
                  </a:lnTo>
                  <a:lnTo>
                    <a:pt x="350" y="1038"/>
                  </a:lnTo>
                  <a:lnTo>
                    <a:pt x="355" y="1030"/>
                  </a:lnTo>
                  <a:close/>
                  <a:moveTo>
                    <a:pt x="355" y="1030"/>
                  </a:moveTo>
                  <a:lnTo>
                    <a:pt x="350" y="1038"/>
                  </a:lnTo>
                  <a:lnTo>
                    <a:pt x="355" y="1038"/>
                  </a:lnTo>
                  <a:lnTo>
                    <a:pt x="355" y="1036"/>
                  </a:lnTo>
                  <a:lnTo>
                    <a:pt x="357" y="1034"/>
                  </a:lnTo>
                  <a:lnTo>
                    <a:pt x="357" y="1032"/>
                  </a:lnTo>
                  <a:lnTo>
                    <a:pt x="355" y="1032"/>
                  </a:lnTo>
                  <a:lnTo>
                    <a:pt x="355" y="1030"/>
                  </a:lnTo>
                  <a:close/>
                  <a:moveTo>
                    <a:pt x="321" y="1010"/>
                  </a:moveTo>
                  <a:lnTo>
                    <a:pt x="345" y="1036"/>
                  </a:lnTo>
                  <a:lnTo>
                    <a:pt x="350" y="1033"/>
                  </a:lnTo>
                  <a:lnTo>
                    <a:pt x="350" y="1028"/>
                  </a:lnTo>
                  <a:lnTo>
                    <a:pt x="353" y="1028"/>
                  </a:lnTo>
                  <a:lnTo>
                    <a:pt x="338" y="1012"/>
                  </a:lnTo>
                  <a:lnTo>
                    <a:pt x="326" y="1012"/>
                  </a:lnTo>
                  <a:lnTo>
                    <a:pt x="321" y="1010"/>
                  </a:lnTo>
                  <a:close/>
                  <a:moveTo>
                    <a:pt x="353" y="1028"/>
                  </a:moveTo>
                  <a:lnTo>
                    <a:pt x="350" y="1028"/>
                  </a:lnTo>
                  <a:lnTo>
                    <a:pt x="350" y="1033"/>
                  </a:lnTo>
                  <a:lnTo>
                    <a:pt x="355" y="1030"/>
                  </a:lnTo>
                  <a:lnTo>
                    <a:pt x="353" y="1028"/>
                  </a:lnTo>
                  <a:close/>
                  <a:moveTo>
                    <a:pt x="314" y="1024"/>
                  </a:moveTo>
                  <a:lnTo>
                    <a:pt x="242" y="1024"/>
                  </a:lnTo>
                  <a:lnTo>
                    <a:pt x="247" y="1028"/>
                  </a:lnTo>
                  <a:lnTo>
                    <a:pt x="319" y="1028"/>
                  </a:lnTo>
                  <a:lnTo>
                    <a:pt x="314" y="1024"/>
                  </a:lnTo>
                  <a:close/>
                  <a:moveTo>
                    <a:pt x="288" y="1022"/>
                  </a:moveTo>
                  <a:lnTo>
                    <a:pt x="237" y="1022"/>
                  </a:lnTo>
                  <a:lnTo>
                    <a:pt x="240" y="1024"/>
                  </a:lnTo>
                  <a:lnTo>
                    <a:pt x="293" y="1024"/>
                  </a:lnTo>
                  <a:lnTo>
                    <a:pt x="288" y="1022"/>
                  </a:lnTo>
                  <a:close/>
                  <a:moveTo>
                    <a:pt x="237" y="1010"/>
                  </a:moveTo>
                  <a:lnTo>
                    <a:pt x="235" y="1010"/>
                  </a:lnTo>
                  <a:lnTo>
                    <a:pt x="230" y="1020"/>
                  </a:lnTo>
                  <a:lnTo>
                    <a:pt x="233" y="1022"/>
                  </a:lnTo>
                  <a:lnTo>
                    <a:pt x="278" y="1022"/>
                  </a:lnTo>
                  <a:lnTo>
                    <a:pt x="273" y="1020"/>
                  </a:lnTo>
                  <a:lnTo>
                    <a:pt x="266" y="1020"/>
                  </a:lnTo>
                  <a:lnTo>
                    <a:pt x="264" y="1018"/>
                  </a:lnTo>
                  <a:lnTo>
                    <a:pt x="257" y="1018"/>
                  </a:lnTo>
                  <a:lnTo>
                    <a:pt x="254" y="1016"/>
                  </a:lnTo>
                  <a:lnTo>
                    <a:pt x="247" y="1016"/>
                  </a:lnTo>
                  <a:lnTo>
                    <a:pt x="245" y="1012"/>
                  </a:lnTo>
                  <a:lnTo>
                    <a:pt x="240" y="1012"/>
                  </a:lnTo>
                  <a:lnTo>
                    <a:pt x="237" y="1010"/>
                  </a:lnTo>
                  <a:close/>
                  <a:moveTo>
                    <a:pt x="228" y="1018"/>
                  </a:moveTo>
                  <a:lnTo>
                    <a:pt x="223" y="1018"/>
                  </a:lnTo>
                  <a:lnTo>
                    <a:pt x="225" y="1020"/>
                  </a:lnTo>
                  <a:lnTo>
                    <a:pt x="228" y="1020"/>
                  </a:lnTo>
                  <a:lnTo>
                    <a:pt x="228" y="1018"/>
                  </a:lnTo>
                  <a:close/>
                  <a:moveTo>
                    <a:pt x="235" y="1010"/>
                  </a:moveTo>
                  <a:lnTo>
                    <a:pt x="228" y="1010"/>
                  </a:lnTo>
                  <a:lnTo>
                    <a:pt x="228" y="1016"/>
                  </a:lnTo>
                  <a:lnTo>
                    <a:pt x="225" y="1016"/>
                  </a:lnTo>
                  <a:lnTo>
                    <a:pt x="225" y="1018"/>
                  </a:lnTo>
                  <a:lnTo>
                    <a:pt x="228" y="1018"/>
                  </a:lnTo>
                  <a:lnTo>
                    <a:pt x="228" y="1020"/>
                  </a:lnTo>
                  <a:lnTo>
                    <a:pt x="230" y="1020"/>
                  </a:lnTo>
                  <a:lnTo>
                    <a:pt x="235" y="1010"/>
                  </a:lnTo>
                  <a:close/>
                  <a:moveTo>
                    <a:pt x="225" y="1016"/>
                  </a:moveTo>
                  <a:lnTo>
                    <a:pt x="218" y="1016"/>
                  </a:lnTo>
                  <a:lnTo>
                    <a:pt x="221" y="1018"/>
                  </a:lnTo>
                  <a:lnTo>
                    <a:pt x="225" y="1018"/>
                  </a:lnTo>
                  <a:lnTo>
                    <a:pt x="225" y="1016"/>
                  </a:lnTo>
                  <a:close/>
                  <a:moveTo>
                    <a:pt x="228" y="1010"/>
                  </a:moveTo>
                  <a:lnTo>
                    <a:pt x="209" y="1010"/>
                  </a:lnTo>
                  <a:lnTo>
                    <a:pt x="209" y="1012"/>
                  </a:lnTo>
                  <a:lnTo>
                    <a:pt x="211" y="1012"/>
                  </a:lnTo>
                  <a:lnTo>
                    <a:pt x="213" y="1016"/>
                  </a:lnTo>
                  <a:lnTo>
                    <a:pt x="228" y="1016"/>
                  </a:lnTo>
                  <a:lnTo>
                    <a:pt x="228" y="1010"/>
                  </a:lnTo>
                  <a:close/>
                  <a:moveTo>
                    <a:pt x="295" y="994"/>
                  </a:moveTo>
                  <a:lnTo>
                    <a:pt x="261" y="994"/>
                  </a:lnTo>
                  <a:lnTo>
                    <a:pt x="281" y="1004"/>
                  </a:lnTo>
                  <a:lnTo>
                    <a:pt x="285" y="1004"/>
                  </a:lnTo>
                  <a:lnTo>
                    <a:pt x="290" y="1006"/>
                  </a:lnTo>
                  <a:lnTo>
                    <a:pt x="295" y="1006"/>
                  </a:lnTo>
                  <a:lnTo>
                    <a:pt x="297" y="1008"/>
                  </a:lnTo>
                  <a:lnTo>
                    <a:pt x="305" y="1008"/>
                  </a:lnTo>
                  <a:lnTo>
                    <a:pt x="307" y="1010"/>
                  </a:lnTo>
                  <a:lnTo>
                    <a:pt x="319" y="1010"/>
                  </a:lnTo>
                  <a:lnTo>
                    <a:pt x="321" y="1012"/>
                  </a:lnTo>
                  <a:lnTo>
                    <a:pt x="323" y="1012"/>
                  </a:lnTo>
                  <a:lnTo>
                    <a:pt x="321" y="1010"/>
                  </a:lnTo>
                  <a:lnTo>
                    <a:pt x="326" y="1007"/>
                  </a:lnTo>
                  <a:lnTo>
                    <a:pt x="326" y="1000"/>
                  </a:lnTo>
                  <a:lnTo>
                    <a:pt x="321" y="1000"/>
                  </a:lnTo>
                  <a:lnTo>
                    <a:pt x="319" y="998"/>
                  </a:lnTo>
                  <a:lnTo>
                    <a:pt x="309" y="998"/>
                  </a:lnTo>
                  <a:lnTo>
                    <a:pt x="307" y="996"/>
                  </a:lnTo>
                  <a:lnTo>
                    <a:pt x="297" y="996"/>
                  </a:lnTo>
                  <a:lnTo>
                    <a:pt x="295" y="994"/>
                  </a:lnTo>
                  <a:close/>
                  <a:moveTo>
                    <a:pt x="326" y="1007"/>
                  </a:moveTo>
                  <a:lnTo>
                    <a:pt x="321" y="1010"/>
                  </a:lnTo>
                  <a:lnTo>
                    <a:pt x="326" y="1012"/>
                  </a:lnTo>
                  <a:lnTo>
                    <a:pt x="326" y="1007"/>
                  </a:lnTo>
                  <a:close/>
                  <a:moveTo>
                    <a:pt x="331" y="1004"/>
                  </a:moveTo>
                  <a:lnTo>
                    <a:pt x="326" y="1007"/>
                  </a:lnTo>
                  <a:lnTo>
                    <a:pt x="326" y="1012"/>
                  </a:lnTo>
                  <a:lnTo>
                    <a:pt x="329" y="1012"/>
                  </a:lnTo>
                  <a:lnTo>
                    <a:pt x="329" y="1010"/>
                  </a:lnTo>
                  <a:lnTo>
                    <a:pt x="331" y="1010"/>
                  </a:lnTo>
                  <a:lnTo>
                    <a:pt x="331" y="1008"/>
                  </a:lnTo>
                  <a:lnTo>
                    <a:pt x="333" y="1008"/>
                  </a:lnTo>
                  <a:lnTo>
                    <a:pt x="333" y="1007"/>
                  </a:lnTo>
                  <a:lnTo>
                    <a:pt x="331" y="1004"/>
                  </a:lnTo>
                  <a:close/>
                  <a:moveTo>
                    <a:pt x="333" y="1007"/>
                  </a:moveTo>
                  <a:lnTo>
                    <a:pt x="333" y="1008"/>
                  </a:lnTo>
                  <a:lnTo>
                    <a:pt x="331" y="1008"/>
                  </a:lnTo>
                  <a:lnTo>
                    <a:pt x="331" y="1010"/>
                  </a:lnTo>
                  <a:lnTo>
                    <a:pt x="329" y="1010"/>
                  </a:lnTo>
                  <a:lnTo>
                    <a:pt x="329" y="1012"/>
                  </a:lnTo>
                  <a:lnTo>
                    <a:pt x="338" y="1012"/>
                  </a:lnTo>
                  <a:lnTo>
                    <a:pt x="333" y="1007"/>
                  </a:lnTo>
                  <a:close/>
                  <a:moveTo>
                    <a:pt x="230" y="1008"/>
                  </a:moveTo>
                  <a:lnTo>
                    <a:pt x="204" y="1008"/>
                  </a:lnTo>
                  <a:lnTo>
                    <a:pt x="206" y="1010"/>
                  </a:lnTo>
                  <a:lnTo>
                    <a:pt x="233" y="1010"/>
                  </a:lnTo>
                  <a:lnTo>
                    <a:pt x="230" y="1008"/>
                  </a:lnTo>
                  <a:close/>
                  <a:moveTo>
                    <a:pt x="221" y="1004"/>
                  </a:moveTo>
                  <a:lnTo>
                    <a:pt x="197" y="1004"/>
                  </a:lnTo>
                  <a:lnTo>
                    <a:pt x="201" y="1008"/>
                  </a:lnTo>
                  <a:lnTo>
                    <a:pt x="228" y="1008"/>
                  </a:lnTo>
                  <a:lnTo>
                    <a:pt x="225" y="1006"/>
                  </a:lnTo>
                  <a:lnTo>
                    <a:pt x="223" y="1006"/>
                  </a:lnTo>
                  <a:lnTo>
                    <a:pt x="221" y="1004"/>
                  </a:lnTo>
                  <a:close/>
                  <a:moveTo>
                    <a:pt x="326" y="1000"/>
                  </a:moveTo>
                  <a:lnTo>
                    <a:pt x="326" y="1007"/>
                  </a:lnTo>
                  <a:lnTo>
                    <a:pt x="331" y="1004"/>
                  </a:lnTo>
                  <a:lnTo>
                    <a:pt x="326" y="1000"/>
                  </a:lnTo>
                  <a:close/>
                  <a:moveTo>
                    <a:pt x="333" y="1004"/>
                  </a:moveTo>
                  <a:lnTo>
                    <a:pt x="331" y="1004"/>
                  </a:lnTo>
                  <a:lnTo>
                    <a:pt x="333" y="1007"/>
                  </a:lnTo>
                  <a:lnTo>
                    <a:pt x="333" y="1004"/>
                  </a:lnTo>
                  <a:close/>
                  <a:moveTo>
                    <a:pt x="216" y="1000"/>
                  </a:moveTo>
                  <a:lnTo>
                    <a:pt x="194" y="1000"/>
                  </a:lnTo>
                  <a:lnTo>
                    <a:pt x="194" y="1004"/>
                  </a:lnTo>
                  <a:lnTo>
                    <a:pt x="216" y="1004"/>
                  </a:lnTo>
                  <a:lnTo>
                    <a:pt x="216" y="1000"/>
                  </a:lnTo>
                  <a:close/>
                  <a:moveTo>
                    <a:pt x="331" y="1000"/>
                  </a:moveTo>
                  <a:lnTo>
                    <a:pt x="326" y="1000"/>
                  </a:lnTo>
                  <a:lnTo>
                    <a:pt x="331" y="1004"/>
                  </a:lnTo>
                  <a:lnTo>
                    <a:pt x="331" y="1000"/>
                  </a:lnTo>
                  <a:close/>
                  <a:moveTo>
                    <a:pt x="204" y="994"/>
                  </a:moveTo>
                  <a:lnTo>
                    <a:pt x="185" y="994"/>
                  </a:lnTo>
                  <a:lnTo>
                    <a:pt x="192" y="1000"/>
                  </a:lnTo>
                  <a:lnTo>
                    <a:pt x="213" y="1000"/>
                  </a:lnTo>
                  <a:lnTo>
                    <a:pt x="211" y="998"/>
                  </a:lnTo>
                  <a:lnTo>
                    <a:pt x="209" y="998"/>
                  </a:lnTo>
                  <a:lnTo>
                    <a:pt x="204" y="994"/>
                  </a:lnTo>
                  <a:close/>
                  <a:moveTo>
                    <a:pt x="187" y="976"/>
                  </a:moveTo>
                  <a:lnTo>
                    <a:pt x="181" y="980"/>
                  </a:lnTo>
                  <a:lnTo>
                    <a:pt x="177" y="984"/>
                  </a:lnTo>
                  <a:lnTo>
                    <a:pt x="177" y="986"/>
                  </a:lnTo>
                  <a:lnTo>
                    <a:pt x="182" y="992"/>
                  </a:lnTo>
                  <a:lnTo>
                    <a:pt x="182" y="994"/>
                  </a:lnTo>
                  <a:lnTo>
                    <a:pt x="201" y="994"/>
                  </a:lnTo>
                  <a:lnTo>
                    <a:pt x="201" y="992"/>
                  </a:lnTo>
                  <a:lnTo>
                    <a:pt x="199" y="992"/>
                  </a:lnTo>
                  <a:lnTo>
                    <a:pt x="199" y="988"/>
                  </a:lnTo>
                  <a:lnTo>
                    <a:pt x="197" y="988"/>
                  </a:lnTo>
                  <a:lnTo>
                    <a:pt x="187" y="980"/>
                  </a:lnTo>
                  <a:lnTo>
                    <a:pt x="187" y="976"/>
                  </a:lnTo>
                  <a:close/>
                  <a:moveTo>
                    <a:pt x="276" y="986"/>
                  </a:moveTo>
                  <a:lnTo>
                    <a:pt x="247" y="986"/>
                  </a:lnTo>
                  <a:lnTo>
                    <a:pt x="247" y="988"/>
                  </a:lnTo>
                  <a:lnTo>
                    <a:pt x="257" y="994"/>
                  </a:lnTo>
                  <a:lnTo>
                    <a:pt x="290" y="994"/>
                  </a:lnTo>
                  <a:lnTo>
                    <a:pt x="288" y="992"/>
                  </a:lnTo>
                  <a:lnTo>
                    <a:pt x="285" y="992"/>
                  </a:lnTo>
                  <a:lnTo>
                    <a:pt x="276" y="986"/>
                  </a:lnTo>
                  <a:close/>
                  <a:moveTo>
                    <a:pt x="247" y="976"/>
                  </a:moveTo>
                  <a:lnTo>
                    <a:pt x="221" y="976"/>
                  </a:lnTo>
                  <a:lnTo>
                    <a:pt x="223" y="980"/>
                  </a:lnTo>
                  <a:lnTo>
                    <a:pt x="225" y="980"/>
                  </a:lnTo>
                  <a:lnTo>
                    <a:pt x="230" y="984"/>
                  </a:lnTo>
                  <a:lnTo>
                    <a:pt x="233" y="984"/>
                  </a:lnTo>
                  <a:lnTo>
                    <a:pt x="237" y="986"/>
                  </a:lnTo>
                  <a:lnTo>
                    <a:pt x="240" y="986"/>
                  </a:lnTo>
                  <a:lnTo>
                    <a:pt x="242" y="988"/>
                  </a:lnTo>
                  <a:lnTo>
                    <a:pt x="247" y="976"/>
                  </a:lnTo>
                  <a:close/>
                  <a:moveTo>
                    <a:pt x="247" y="976"/>
                  </a:moveTo>
                  <a:lnTo>
                    <a:pt x="242" y="988"/>
                  </a:lnTo>
                  <a:lnTo>
                    <a:pt x="247" y="988"/>
                  </a:lnTo>
                  <a:lnTo>
                    <a:pt x="247" y="986"/>
                  </a:lnTo>
                  <a:lnTo>
                    <a:pt x="249" y="986"/>
                  </a:lnTo>
                  <a:lnTo>
                    <a:pt x="249" y="984"/>
                  </a:lnTo>
                  <a:lnTo>
                    <a:pt x="252" y="984"/>
                  </a:lnTo>
                  <a:lnTo>
                    <a:pt x="252" y="982"/>
                  </a:lnTo>
                  <a:lnTo>
                    <a:pt x="249" y="982"/>
                  </a:lnTo>
                  <a:lnTo>
                    <a:pt x="249" y="978"/>
                  </a:lnTo>
                  <a:lnTo>
                    <a:pt x="247" y="976"/>
                  </a:lnTo>
                  <a:close/>
                  <a:moveTo>
                    <a:pt x="249" y="978"/>
                  </a:moveTo>
                  <a:lnTo>
                    <a:pt x="249" y="982"/>
                  </a:lnTo>
                  <a:lnTo>
                    <a:pt x="252" y="982"/>
                  </a:lnTo>
                  <a:lnTo>
                    <a:pt x="252" y="984"/>
                  </a:lnTo>
                  <a:lnTo>
                    <a:pt x="249" y="984"/>
                  </a:lnTo>
                  <a:lnTo>
                    <a:pt x="249" y="986"/>
                  </a:lnTo>
                  <a:lnTo>
                    <a:pt x="269" y="986"/>
                  </a:lnTo>
                  <a:lnTo>
                    <a:pt x="254" y="980"/>
                  </a:lnTo>
                  <a:lnTo>
                    <a:pt x="252" y="980"/>
                  </a:lnTo>
                  <a:lnTo>
                    <a:pt x="249" y="978"/>
                  </a:lnTo>
                  <a:close/>
                  <a:moveTo>
                    <a:pt x="175" y="983"/>
                  </a:moveTo>
                  <a:lnTo>
                    <a:pt x="175" y="984"/>
                  </a:lnTo>
                  <a:lnTo>
                    <a:pt x="176" y="984"/>
                  </a:lnTo>
                  <a:lnTo>
                    <a:pt x="175" y="983"/>
                  </a:lnTo>
                  <a:close/>
                  <a:moveTo>
                    <a:pt x="181" y="980"/>
                  </a:moveTo>
                  <a:lnTo>
                    <a:pt x="176" y="984"/>
                  </a:lnTo>
                  <a:lnTo>
                    <a:pt x="177" y="984"/>
                  </a:lnTo>
                  <a:lnTo>
                    <a:pt x="181" y="980"/>
                  </a:lnTo>
                  <a:close/>
                  <a:moveTo>
                    <a:pt x="182" y="974"/>
                  </a:moveTo>
                  <a:lnTo>
                    <a:pt x="177" y="974"/>
                  </a:lnTo>
                  <a:lnTo>
                    <a:pt x="177" y="976"/>
                  </a:lnTo>
                  <a:lnTo>
                    <a:pt x="175" y="976"/>
                  </a:lnTo>
                  <a:lnTo>
                    <a:pt x="175" y="983"/>
                  </a:lnTo>
                  <a:lnTo>
                    <a:pt x="176" y="984"/>
                  </a:lnTo>
                  <a:lnTo>
                    <a:pt x="181" y="980"/>
                  </a:lnTo>
                  <a:lnTo>
                    <a:pt x="185" y="976"/>
                  </a:lnTo>
                  <a:lnTo>
                    <a:pt x="182" y="974"/>
                  </a:lnTo>
                  <a:close/>
                  <a:moveTo>
                    <a:pt x="26" y="514"/>
                  </a:moveTo>
                  <a:lnTo>
                    <a:pt x="15" y="518"/>
                  </a:lnTo>
                  <a:lnTo>
                    <a:pt x="17" y="526"/>
                  </a:lnTo>
                  <a:lnTo>
                    <a:pt x="19" y="532"/>
                  </a:lnTo>
                  <a:lnTo>
                    <a:pt x="19" y="540"/>
                  </a:lnTo>
                  <a:lnTo>
                    <a:pt x="21" y="550"/>
                  </a:lnTo>
                  <a:lnTo>
                    <a:pt x="26" y="564"/>
                  </a:lnTo>
                  <a:lnTo>
                    <a:pt x="31" y="580"/>
                  </a:lnTo>
                  <a:lnTo>
                    <a:pt x="33" y="598"/>
                  </a:lnTo>
                  <a:lnTo>
                    <a:pt x="36" y="612"/>
                  </a:lnTo>
                  <a:lnTo>
                    <a:pt x="41" y="628"/>
                  </a:lnTo>
                  <a:lnTo>
                    <a:pt x="43" y="644"/>
                  </a:lnTo>
                  <a:lnTo>
                    <a:pt x="48" y="660"/>
                  </a:lnTo>
                  <a:lnTo>
                    <a:pt x="50" y="674"/>
                  </a:lnTo>
                  <a:lnTo>
                    <a:pt x="55" y="688"/>
                  </a:lnTo>
                  <a:lnTo>
                    <a:pt x="57" y="706"/>
                  </a:lnTo>
                  <a:lnTo>
                    <a:pt x="62" y="720"/>
                  </a:lnTo>
                  <a:lnTo>
                    <a:pt x="62" y="728"/>
                  </a:lnTo>
                  <a:lnTo>
                    <a:pt x="72" y="756"/>
                  </a:lnTo>
                  <a:lnTo>
                    <a:pt x="72" y="764"/>
                  </a:lnTo>
                  <a:lnTo>
                    <a:pt x="74" y="770"/>
                  </a:lnTo>
                  <a:lnTo>
                    <a:pt x="77" y="780"/>
                  </a:lnTo>
                  <a:lnTo>
                    <a:pt x="93" y="830"/>
                  </a:lnTo>
                  <a:lnTo>
                    <a:pt x="96" y="836"/>
                  </a:lnTo>
                  <a:lnTo>
                    <a:pt x="101" y="850"/>
                  </a:lnTo>
                  <a:lnTo>
                    <a:pt x="103" y="854"/>
                  </a:lnTo>
                  <a:lnTo>
                    <a:pt x="103" y="856"/>
                  </a:lnTo>
                  <a:lnTo>
                    <a:pt x="105" y="862"/>
                  </a:lnTo>
                  <a:lnTo>
                    <a:pt x="108" y="864"/>
                  </a:lnTo>
                  <a:lnTo>
                    <a:pt x="108" y="868"/>
                  </a:lnTo>
                  <a:lnTo>
                    <a:pt x="113" y="874"/>
                  </a:lnTo>
                  <a:lnTo>
                    <a:pt x="113" y="878"/>
                  </a:lnTo>
                  <a:lnTo>
                    <a:pt x="115" y="880"/>
                  </a:lnTo>
                  <a:lnTo>
                    <a:pt x="115" y="886"/>
                  </a:lnTo>
                  <a:lnTo>
                    <a:pt x="117" y="888"/>
                  </a:lnTo>
                  <a:lnTo>
                    <a:pt x="120" y="892"/>
                  </a:lnTo>
                  <a:lnTo>
                    <a:pt x="120" y="896"/>
                  </a:lnTo>
                  <a:lnTo>
                    <a:pt x="122" y="900"/>
                  </a:lnTo>
                  <a:lnTo>
                    <a:pt x="127" y="904"/>
                  </a:lnTo>
                  <a:lnTo>
                    <a:pt x="127" y="910"/>
                  </a:lnTo>
                  <a:lnTo>
                    <a:pt x="129" y="912"/>
                  </a:lnTo>
                  <a:lnTo>
                    <a:pt x="134" y="920"/>
                  </a:lnTo>
                  <a:lnTo>
                    <a:pt x="134" y="922"/>
                  </a:lnTo>
                  <a:lnTo>
                    <a:pt x="137" y="926"/>
                  </a:lnTo>
                  <a:lnTo>
                    <a:pt x="141" y="932"/>
                  </a:lnTo>
                  <a:lnTo>
                    <a:pt x="144" y="936"/>
                  </a:lnTo>
                  <a:lnTo>
                    <a:pt x="144" y="938"/>
                  </a:lnTo>
                  <a:lnTo>
                    <a:pt x="146" y="944"/>
                  </a:lnTo>
                  <a:lnTo>
                    <a:pt x="151" y="948"/>
                  </a:lnTo>
                  <a:lnTo>
                    <a:pt x="153" y="952"/>
                  </a:lnTo>
                  <a:lnTo>
                    <a:pt x="158" y="958"/>
                  </a:lnTo>
                  <a:lnTo>
                    <a:pt x="161" y="962"/>
                  </a:lnTo>
                  <a:lnTo>
                    <a:pt x="165" y="968"/>
                  </a:lnTo>
                  <a:lnTo>
                    <a:pt x="165" y="972"/>
                  </a:lnTo>
                  <a:lnTo>
                    <a:pt x="168" y="974"/>
                  </a:lnTo>
                  <a:lnTo>
                    <a:pt x="173" y="976"/>
                  </a:lnTo>
                  <a:lnTo>
                    <a:pt x="173" y="982"/>
                  </a:lnTo>
                  <a:lnTo>
                    <a:pt x="175" y="983"/>
                  </a:lnTo>
                  <a:lnTo>
                    <a:pt x="175" y="976"/>
                  </a:lnTo>
                  <a:lnTo>
                    <a:pt x="177" y="976"/>
                  </a:lnTo>
                  <a:lnTo>
                    <a:pt x="177" y="974"/>
                  </a:lnTo>
                  <a:lnTo>
                    <a:pt x="182" y="974"/>
                  </a:lnTo>
                  <a:lnTo>
                    <a:pt x="182" y="970"/>
                  </a:lnTo>
                  <a:lnTo>
                    <a:pt x="177" y="968"/>
                  </a:lnTo>
                  <a:lnTo>
                    <a:pt x="177" y="964"/>
                  </a:lnTo>
                  <a:lnTo>
                    <a:pt x="175" y="960"/>
                  </a:lnTo>
                  <a:lnTo>
                    <a:pt x="170" y="956"/>
                  </a:lnTo>
                  <a:lnTo>
                    <a:pt x="168" y="950"/>
                  </a:lnTo>
                  <a:lnTo>
                    <a:pt x="161" y="944"/>
                  </a:lnTo>
                  <a:lnTo>
                    <a:pt x="158" y="938"/>
                  </a:lnTo>
                  <a:lnTo>
                    <a:pt x="158" y="936"/>
                  </a:lnTo>
                  <a:lnTo>
                    <a:pt x="156" y="934"/>
                  </a:lnTo>
                  <a:lnTo>
                    <a:pt x="153" y="928"/>
                  </a:lnTo>
                  <a:lnTo>
                    <a:pt x="151" y="926"/>
                  </a:lnTo>
                  <a:lnTo>
                    <a:pt x="149" y="922"/>
                  </a:lnTo>
                  <a:lnTo>
                    <a:pt x="149" y="920"/>
                  </a:lnTo>
                  <a:lnTo>
                    <a:pt x="144" y="912"/>
                  </a:lnTo>
                  <a:lnTo>
                    <a:pt x="139" y="908"/>
                  </a:lnTo>
                  <a:lnTo>
                    <a:pt x="139" y="902"/>
                  </a:lnTo>
                  <a:lnTo>
                    <a:pt x="134" y="898"/>
                  </a:lnTo>
                  <a:lnTo>
                    <a:pt x="134" y="892"/>
                  </a:lnTo>
                  <a:lnTo>
                    <a:pt x="132" y="890"/>
                  </a:lnTo>
                  <a:lnTo>
                    <a:pt x="129" y="886"/>
                  </a:lnTo>
                  <a:lnTo>
                    <a:pt x="129" y="884"/>
                  </a:lnTo>
                  <a:lnTo>
                    <a:pt x="125" y="876"/>
                  </a:lnTo>
                  <a:lnTo>
                    <a:pt x="125" y="874"/>
                  </a:lnTo>
                  <a:lnTo>
                    <a:pt x="122" y="868"/>
                  </a:lnTo>
                  <a:lnTo>
                    <a:pt x="120" y="866"/>
                  </a:lnTo>
                  <a:lnTo>
                    <a:pt x="120" y="864"/>
                  </a:lnTo>
                  <a:lnTo>
                    <a:pt x="117" y="860"/>
                  </a:lnTo>
                  <a:lnTo>
                    <a:pt x="117" y="856"/>
                  </a:lnTo>
                  <a:lnTo>
                    <a:pt x="115" y="852"/>
                  </a:lnTo>
                  <a:lnTo>
                    <a:pt x="113" y="850"/>
                  </a:lnTo>
                  <a:lnTo>
                    <a:pt x="113" y="844"/>
                  </a:lnTo>
                  <a:lnTo>
                    <a:pt x="110" y="840"/>
                  </a:lnTo>
                  <a:lnTo>
                    <a:pt x="81" y="754"/>
                  </a:lnTo>
                  <a:lnTo>
                    <a:pt x="81" y="746"/>
                  </a:lnTo>
                  <a:lnTo>
                    <a:pt x="74" y="724"/>
                  </a:lnTo>
                  <a:lnTo>
                    <a:pt x="74" y="718"/>
                  </a:lnTo>
                  <a:lnTo>
                    <a:pt x="72" y="710"/>
                  </a:lnTo>
                  <a:lnTo>
                    <a:pt x="69" y="700"/>
                  </a:lnTo>
                  <a:lnTo>
                    <a:pt x="67" y="686"/>
                  </a:lnTo>
                  <a:lnTo>
                    <a:pt x="62" y="672"/>
                  </a:lnTo>
                  <a:lnTo>
                    <a:pt x="60" y="656"/>
                  </a:lnTo>
                  <a:lnTo>
                    <a:pt x="55" y="640"/>
                  </a:lnTo>
                  <a:lnTo>
                    <a:pt x="53" y="626"/>
                  </a:lnTo>
                  <a:lnTo>
                    <a:pt x="48" y="610"/>
                  </a:lnTo>
                  <a:lnTo>
                    <a:pt x="45" y="596"/>
                  </a:lnTo>
                  <a:lnTo>
                    <a:pt x="41" y="578"/>
                  </a:lnTo>
                  <a:lnTo>
                    <a:pt x="38" y="562"/>
                  </a:lnTo>
                  <a:lnTo>
                    <a:pt x="33" y="548"/>
                  </a:lnTo>
                  <a:lnTo>
                    <a:pt x="31" y="538"/>
                  </a:lnTo>
                  <a:lnTo>
                    <a:pt x="31" y="530"/>
                  </a:lnTo>
                  <a:lnTo>
                    <a:pt x="29" y="524"/>
                  </a:lnTo>
                  <a:lnTo>
                    <a:pt x="26" y="514"/>
                  </a:lnTo>
                  <a:close/>
                  <a:moveTo>
                    <a:pt x="187" y="976"/>
                  </a:moveTo>
                  <a:lnTo>
                    <a:pt x="185" y="976"/>
                  </a:lnTo>
                  <a:lnTo>
                    <a:pt x="181" y="980"/>
                  </a:lnTo>
                  <a:lnTo>
                    <a:pt x="187" y="976"/>
                  </a:lnTo>
                  <a:close/>
                  <a:moveTo>
                    <a:pt x="249" y="976"/>
                  </a:moveTo>
                  <a:lnTo>
                    <a:pt x="247" y="976"/>
                  </a:lnTo>
                  <a:lnTo>
                    <a:pt x="249" y="978"/>
                  </a:lnTo>
                  <a:lnTo>
                    <a:pt x="249" y="976"/>
                  </a:lnTo>
                  <a:close/>
                  <a:moveTo>
                    <a:pt x="185" y="974"/>
                  </a:moveTo>
                  <a:lnTo>
                    <a:pt x="182" y="974"/>
                  </a:lnTo>
                  <a:lnTo>
                    <a:pt x="185" y="976"/>
                  </a:lnTo>
                  <a:lnTo>
                    <a:pt x="185" y="974"/>
                  </a:lnTo>
                  <a:close/>
                  <a:moveTo>
                    <a:pt x="235" y="972"/>
                  </a:moveTo>
                  <a:lnTo>
                    <a:pt x="213" y="972"/>
                  </a:lnTo>
                  <a:lnTo>
                    <a:pt x="218" y="976"/>
                  </a:lnTo>
                  <a:lnTo>
                    <a:pt x="245" y="976"/>
                  </a:lnTo>
                  <a:lnTo>
                    <a:pt x="242" y="974"/>
                  </a:lnTo>
                  <a:lnTo>
                    <a:pt x="237" y="974"/>
                  </a:lnTo>
                  <a:lnTo>
                    <a:pt x="235" y="972"/>
                  </a:lnTo>
                  <a:close/>
                  <a:moveTo>
                    <a:pt x="213" y="964"/>
                  </a:moveTo>
                  <a:lnTo>
                    <a:pt x="209" y="964"/>
                  </a:lnTo>
                  <a:lnTo>
                    <a:pt x="209" y="970"/>
                  </a:lnTo>
                  <a:lnTo>
                    <a:pt x="211" y="970"/>
                  </a:lnTo>
                  <a:lnTo>
                    <a:pt x="211" y="972"/>
                  </a:lnTo>
                  <a:lnTo>
                    <a:pt x="233" y="972"/>
                  </a:lnTo>
                  <a:lnTo>
                    <a:pt x="228" y="968"/>
                  </a:lnTo>
                  <a:lnTo>
                    <a:pt x="211" y="968"/>
                  </a:lnTo>
                  <a:lnTo>
                    <a:pt x="213" y="964"/>
                  </a:lnTo>
                  <a:close/>
                  <a:moveTo>
                    <a:pt x="216" y="958"/>
                  </a:moveTo>
                  <a:lnTo>
                    <a:pt x="206" y="964"/>
                  </a:lnTo>
                  <a:lnTo>
                    <a:pt x="209" y="968"/>
                  </a:lnTo>
                  <a:lnTo>
                    <a:pt x="209" y="964"/>
                  </a:lnTo>
                  <a:lnTo>
                    <a:pt x="216" y="964"/>
                  </a:lnTo>
                  <a:lnTo>
                    <a:pt x="216" y="958"/>
                  </a:lnTo>
                  <a:close/>
                  <a:moveTo>
                    <a:pt x="225" y="964"/>
                  </a:moveTo>
                  <a:lnTo>
                    <a:pt x="213" y="964"/>
                  </a:lnTo>
                  <a:lnTo>
                    <a:pt x="211" y="968"/>
                  </a:lnTo>
                  <a:lnTo>
                    <a:pt x="225" y="968"/>
                  </a:lnTo>
                  <a:lnTo>
                    <a:pt x="225" y="964"/>
                  </a:lnTo>
                  <a:close/>
                  <a:moveTo>
                    <a:pt x="177" y="604"/>
                  </a:moveTo>
                  <a:lnTo>
                    <a:pt x="168" y="604"/>
                  </a:lnTo>
                  <a:lnTo>
                    <a:pt x="168" y="624"/>
                  </a:lnTo>
                  <a:lnTo>
                    <a:pt x="170" y="628"/>
                  </a:lnTo>
                  <a:lnTo>
                    <a:pt x="170" y="658"/>
                  </a:lnTo>
                  <a:lnTo>
                    <a:pt x="173" y="662"/>
                  </a:lnTo>
                  <a:lnTo>
                    <a:pt x="173" y="706"/>
                  </a:lnTo>
                  <a:lnTo>
                    <a:pt x="170" y="716"/>
                  </a:lnTo>
                  <a:lnTo>
                    <a:pt x="170" y="852"/>
                  </a:lnTo>
                  <a:lnTo>
                    <a:pt x="173" y="856"/>
                  </a:lnTo>
                  <a:lnTo>
                    <a:pt x="173" y="874"/>
                  </a:lnTo>
                  <a:lnTo>
                    <a:pt x="175" y="878"/>
                  </a:lnTo>
                  <a:lnTo>
                    <a:pt x="175" y="888"/>
                  </a:lnTo>
                  <a:lnTo>
                    <a:pt x="177" y="890"/>
                  </a:lnTo>
                  <a:lnTo>
                    <a:pt x="177" y="898"/>
                  </a:lnTo>
                  <a:lnTo>
                    <a:pt x="180" y="902"/>
                  </a:lnTo>
                  <a:lnTo>
                    <a:pt x="180" y="908"/>
                  </a:lnTo>
                  <a:lnTo>
                    <a:pt x="182" y="912"/>
                  </a:lnTo>
                  <a:lnTo>
                    <a:pt x="182" y="914"/>
                  </a:lnTo>
                  <a:lnTo>
                    <a:pt x="185" y="916"/>
                  </a:lnTo>
                  <a:lnTo>
                    <a:pt x="185" y="922"/>
                  </a:lnTo>
                  <a:lnTo>
                    <a:pt x="187" y="924"/>
                  </a:lnTo>
                  <a:lnTo>
                    <a:pt x="187" y="926"/>
                  </a:lnTo>
                  <a:lnTo>
                    <a:pt x="189" y="932"/>
                  </a:lnTo>
                  <a:lnTo>
                    <a:pt x="189" y="934"/>
                  </a:lnTo>
                  <a:lnTo>
                    <a:pt x="192" y="938"/>
                  </a:lnTo>
                  <a:lnTo>
                    <a:pt x="192" y="940"/>
                  </a:lnTo>
                  <a:lnTo>
                    <a:pt x="194" y="944"/>
                  </a:lnTo>
                  <a:lnTo>
                    <a:pt x="194" y="946"/>
                  </a:lnTo>
                  <a:lnTo>
                    <a:pt x="197" y="950"/>
                  </a:lnTo>
                  <a:lnTo>
                    <a:pt x="199" y="952"/>
                  </a:lnTo>
                  <a:lnTo>
                    <a:pt x="199" y="956"/>
                  </a:lnTo>
                  <a:lnTo>
                    <a:pt x="204" y="960"/>
                  </a:lnTo>
                  <a:lnTo>
                    <a:pt x="206" y="964"/>
                  </a:lnTo>
                  <a:lnTo>
                    <a:pt x="216" y="958"/>
                  </a:lnTo>
                  <a:lnTo>
                    <a:pt x="211" y="952"/>
                  </a:lnTo>
                  <a:lnTo>
                    <a:pt x="211" y="950"/>
                  </a:lnTo>
                  <a:lnTo>
                    <a:pt x="209" y="946"/>
                  </a:lnTo>
                  <a:lnTo>
                    <a:pt x="206" y="944"/>
                  </a:lnTo>
                  <a:lnTo>
                    <a:pt x="206" y="940"/>
                  </a:lnTo>
                  <a:lnTo>
                    <a:pt x="204" y="938"/>
                  </a:lnTo>
                  <a:lnTo>
                    <a:pt x="204" y="936"/>
                  </a:lnTo>
                  <a:lnTo>
                    <a:pt x="201" y="934"/>
                  </a:lnTo>
                  <a:lnTo>
                    <a:pt x="201" y="928"/>
                  </a:lnTo>
                  <a:lnTo>
                    <a:pt x="199" y="926"/>
                  </a:lnTo>
                  <a:lnTo>
                    <a:pt x="199" y="924"/>
                  </a:lnTo>
                  <a:lnTo>
                    <a:pt x="197" y="922"/>
                  </a:lnTo>
                  <a:lnTo>
                    <a:pt x="197" y="916"/>
                  </a:lnTo>
                  <a:lnTo>
                    <a:pt x="194" y="914"/>
                  </a:lnTo>
                  <a:lnTo>
                    <a:pt x="194" y="908"/>
                  </a:lnTo>
                  <a:lnTo>
                    <a:pt x="192" y="904"/>
                  </a:lnTo>
                  <a:lnTo>
                    <a:pt x="192" y="898"/>
                  </a:lnTo>
                  <a:lnTo>
                    <a:pt x="189" y="896"/>
                  </a:lnTo>
                  <a:lnTo>
                    <a:pt x="189" y="888"/>
                  </a:lnTo>
                  <a:lnTo>
                    <a:pt x="187" y="886"/>
                  </a:lnTo>
                  <a:lnTo>
                    <a:pt x="187" y="876"/>
                  </a:lnTo>
                  <a:lnTo>
                    <a:pt x="185" y="872"/>
                  </a:lnTo>
                  <a:lnTo>
                    <a:pt x="185" y="854"/>
                  </a:lnTo>
                  <a:lnTo>
                    <a:pt x="182" y="852"/>
                  </a:lnTo>
                  <a:lnTo>
                    <a:pt x="182" y="746"/>
                  </a:lnTo>
                  <a:lnTo>
                    <a:pt x="173" y="746"/>
                  </a:lnTo>
                  <a:lnTo>
                    <a:pt x="173" y="744"/>
                  </a:lnTo>
                  <a:lnTo>
                    <a:pt x="182" y="744"/>
                  </a:lnTo>
                  <a:lnTo>
                    <a:pt x="182" y="696"/>
                  </a:lnTo>
                  <a:lnTo>
                    <a:pt x="185" y="688"/>
                  </a:lnTo>
                  <a:lnTo>
                    <a:pt x="185" y="670"/>
                  </a:lnTo>
                  <a:lnTo>
                    <a:pt x="182" y="664"/>
                  </a:lnTo>
                  <a:lnTo>
                    <a:pt x="182" y="622"/>
                  </a:lnTo>
                  <a:lnTo>
                    <a:pt x="180" y="620"/>
                  </a:lnTo>
                  <a:lnTo>
                    <a:pt x="180" y="610"/>
                  </a:lnTo>
                  <a:lnTo>
                    <a:pt x="173" y="610"/>
                  </a:lnTo>
                  <a:lnTo>
                    <a:pt x="170" y="608"/>
                  </a:lnTo>
                  <a:lnTo>
                    <a:pt x="177" y="608"/>
                  </a:lnTo>
                  <a:lnTo>
                    <a:pt x="177" y="604"/>
                  </a:lnTo>
                  <a:close/>
                  <a:moveTo>
                    <a:pt x="218" y="960"/>
                  </a:moveTo>
                  <a:lnTo>
                    <a:pt x="216" y="960"/>
                  </a:lnTo>
                  <a:lnTo>
                    <a:pt x="216" y="964"/>
                  </a:lnTo>
                  <a:lnTo>
                    <a:pt x="223" y="964"/>
                  </a:lnTo>
                  <a:lnTo>
                    <a:pt x="221" y="962"/>
                  </a:lnTo>
                  <a:lnTo>
                    <a:pt x="218" y="962"/>
                  </a:lnTo>
                  <a:lnTo>
                    <a:pt x="218" y="960"/>
                  </a:lnTo>
                  <a:close/>
                  <a:moveTo>
                    <a:pt x="182" y="744"/>
                  </a:moveTo>
                  <a:lnTo>
                    <a:pt x="173" y="744"/>
                  </a:lnTo>
                  <a:lnTo>
                    <a:pt x="173" y="746"/>
                  </a:lnTo>
                  <a:lnTo>
                    <a:pt x="180" y="746"/>
                  </a:lnTo>
                  <a:lnTo>
                    <a:pt x="182" y="744"/>
                  </a:lnTo>
                  <a:close/>
                  <a:moveTo>
                    <a:pt x="182" y="744"/>
                  </a:moveTo>
                  <a:lnTo>
                    <a:pt x="180" y="746"/>
                  </a:lnTo>
                  <a:lnTo>
                    <a:pt x="182" y="746"/>
                  </a:lnTo>
                  <a:lnTo>
                    <a:pt x="182" y="744"/>
                  </a:lnTo>
                  <a:close/>
                  <a:moveTo>
                    <a:pt x="173" y="608"/>
                  </a:moveTo>
                  <a:lnTo>
                    <a:pt x="170" y="608"/>
                  </a:lnTo>
                  <a:lnTo>
                    <a:pt x="173" y="610"/>
                  </a:lnTo>
                  <a:lnTo>
                    <a:pt x="173" y="608"/>
                  </a:lnTo>
                  <a:close/>
                  <a:moveTo>
                    <a:pt x="177" y="602"/>
                  </a:moveTo>
                  <a:lnTo>
                    <a:pt x="177" y="608"/>
                  </a:lnTo>
                  <a:lnTo>
                    <a:pt x="173" y="608"/>
                  </a:lnTo>
                  <a:lnTo>
                    <a:pt x="173" y="610"/>
                  </a:lnTo>
                  <a:lnTo>
                    <a:pt x="180" y="610"/>
                  </a:lnTo>
                  <a:lnTo>
                    <a:pt x="180" y="604"/>
                  </a:lnTo>
                  <a:lnTo>
                    <a:pt x="177" y="602"/>
                  </a:lnTo>
                  <a:close/>
                  <a:moveTo>
                    <a:pt x="177" y="600"/>
                  </a:moveTo>
                  <a:lnTo>
                    <a:pt x="165" y="602"/>
                  </a:lnTo>
                  <a:lnTo>
                    <a:pt x="168" y="608"/>
                  </a:lnTo>
                  <a:lnTo>
                    <a:pt x="168" y="604"/>
                  </a:lnTo>
                  <a:lnTo>
                    <a:pt x="177" y="604"/>
                  </a:lnTo>
                  <a:lnTo>
                    <a:pt x="177" y="600"/>
                  </a:lnTo>
                  <a:close/>
                  <a:moveTo>
                    <a:pt x="165" y="602"/>
                  </a:moveTo>
                  <a:lnTo>
                    <a:pt x="165" y="604"/>
                  </a:lnTo>
                  <a:lnTo>
                    <a:pt x="166" y="604"/>
                  </a:lnTo>
                  <a:lnTo>
                    <a:pt x="165" y="602"/>
                  </a:lnTo>
                  <a:close/>
                  <a:moveTo>
                    <a:pt x="137" y="492"/>
                  </a:moveTo>
                  <a:lnTo>
                    <a:pt x="127" y="500"/>
                  </a:lnTo>
                  <a:lnTo>
                    <a:pt x="129" y="504"/>
                  </a:lnTo>
                  <a:lnTo>
                    <a:pt x="132" y="512"/>
                  </a:lnTo>
                  <a:lnTo>
                    <a:pt x="141" y="528"/>
                  </a:lnTo>
                  <a:lnTo>
                    <a:pt x="144" y="536"/>
                  </a:lnTo>
                  <a:lnTo>
                    <a:pt x="146" y="538"/>
                  </a:lnTo>
                  <a:lnTo>
                    <a:pt x="146" y="542"/>
                  </a:lnTo>
                  <a:lnTo>
                    <a:pt x="151" y="548"/>
                  </a:lnTo>
                  <a:lnTo>
                    <a:pt x="151" y="552"/>
                  </a:lnTo>
                  <a:lnTo>
                    <a:pt x="153" y="554"/>
                  </a:lnTo>
                  <a:lnTo>
                    <a:pt x="153" y="560"/>
                  </a:lnTo>
                  <a:lnTo>
                    <a:pt x="156" y="562"/>
                  </a:lnTo>
                  <a:lnTo>
                    <a:pt x="156" y="564"/>
                  </a:lnTo>
                  <a:lnTo>
                    <a:pt x="158" y="568"/>
                  </a:lnTo>
                  <a:lnTo>
                    <a:pt x="158" y="572"/>
                  </a:lnTo>
                  <a:lnTo>
                    <a:pt x="161" y="576"/>
                  </a:lnTo>
                  <a:lnTo>
                    <a:pt x="161" y="584"/>
                  </a:lnTo>
                  <a:lnTo>
                    <a:pt x="163" y="586"/>
                  </a:lnTo>
                  <a:lnTo>
                    <a:pt x="163" y="588"/>
                  </a:lnTo>
                  <a:lnTo>
                    <a:pt x="165" y="592"/>
                  </a:lnTo>
                  <a:lnTo>
                    <a:pt x="165" y="602"/>
                  </a:lnTo>
                  <a:lnTo>
                    <a:pt x="177" y="600"/>
                  </a:lnTo>
                  <a:lnTo>
                    <a:pt x="177" y="592"/>
                  </a:lnTo>
                  <a:lnTo>
                    <a:pt x="175" y="590"/>
                  </a:lnTo>
                  <a:lnTo>
                    <a:pt x="175" y="584"/>
                  </a:lnTo>
                  <a:lnTo>
                    <a:pt x="173" y="578"/>
                  </a:lnTo>
                  <a:lnTo>
                    <a:pt x="173" y="576"/>
                  </a:lnTo>
                  <a:lnTo>
                    <a:pt x="170" y="572"/>
                  </a:lnTo>
                  <a:lnTo>
                    <a:pt x="170" y="568"/>
                  </a:lnTo>
                  <a:lnTo>
                    <a:pt x="168" y="564"/>
                  </a:lnTo>
                  <a:lnTo>
                    <a:pt x="168" y="562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3" y="550"/>
                  </a:lnTo>
                  <a:lnTo>
                    <a:pt x="163" y="548"/>
                  </a:lnTo>
                  <a:lnTo>
                    <a:pt x="161" y="544"/>
                  </a:lnTo>
                  <a:lnTo>
                    <a:pt x="161" y="540"/>
                  </a:lnTo>
                  <a:lnTo>
                    <a:pt x="158" y="538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1" y="524"/>
                  </a:lnTo>
                  <a:lnTo>
                    <a:pt x="149" y="518"/>
                  </a:lnTo>
                  <a:lnTo>
                    <a:pt x="144" y="504"/>
                  </a:lnTo>
                  <a:lnTo>
                    <a:pt x="141" y="502"/>
                  </a:lnTo>
                  <a:lnTo>
                    <a:pt x="134" y="502"/>
                  </a:lnTo>
                  <a:lnTo>
                    <a:pt x="134" y="500"/>
                  </a:lnTo>
                  <a:lnTo>
                    <a:pt x="137" y="500"/>
                  </a:lnTo>
                  <a:lnTo>
                    <a:pt x="137" y="492"/>
                  </a:lnTo>
                  <a:close/>
                  <a:moveTo>
                    <a:pt x="26" y="514"/>
                  </a:moveTo>
                  <a:lnTo>
                    <a:pt x="14" y="516"/>
                  </a:lnTo>
                  <a:lnTo>
                    <a:pt x="15" y="518"/>
                  </a:lnTo>
                  <a:lnTo>
                    <a:pt x="26" y="514"/>
                  </a:lnTo>
                  <a:close/>
                  <a:moveTo>
                    <a:pt x="14" y="412"/>
                  </a:moveTo>
                  <a:lnTo>
                    <a:pt x="14" y="416"/>
                  </a:lnTo>
                  <a:lnTo>
                    <a:pt x="9" y="420"/>
                  </a:lnTo>
                  <a:lnTo>
                    <a:pt x="9" y="422"/>
                  </a:lnTo>
                  <a:lnTo>
                    <a:pt x="7" y="424"/>
                  </a:lnTo>
                  <a:lnTo>
                    <a:pt x="7" y="428"/>
                  </a:lnTo>
                  <a:lnTo>
                    <a:pt x="5" y="430"/>
                  </a:lnTo>
                  <a:lnTo>
                    <a:pt x="5" y="434"/>
                  </a:lnTo>
                  <a:lnTo>
                    <a:pt x="2" y="434"/>
                  </a:lnTo>
                  <a:lnTo>
                    <a:pt x="2" y="444"/>
                  </a:lnTo>
                  <a:lnTo>
                    <a:pt x="0" y="444"/>
                  </a:lnTo>
                  <a:lnTo>
                    <a:pt x="0" y="480"/>
                  </a:lnTo>
                  <a:lnTo>
                    <a:pt x="2" y="480"/>
                  </a:lnTo>
                  <a:lnTo>
                    <a:pt x="2" y="490"/>
                  </a:lnTo>
                  <a:lnTo>
                    <a:pt x="5" y="492"/>
                  </a:lnTo>
                  <a:lnTo>
                    <a:pt x="5" y="496"/>
                  </a:lnTo>
                  <a:lnTo>
                    <a:pt x="7" y="500"/>
                  </a:lnTo>
                  <a:lnTo>
                    <a:pt x="7" y="504"/>
                  </a:lnTo>
                  <a:lnTo>
                    <a:pt x="9" y="506"/>
                  </a:lnTo>
                  <a:lnTo>
                    <a:pt x="9" y="512"/>
                  </a:lnTo>
                  <a:lnTo>
                    <a:pt x="14" y="516"/>
                  </a:lnTo>
                  <a:lnTo>
                    <a:pt x="14" y="512"/>
                  </a:lnTo>
                  <a:lnTo>
                    <a:pt x="17" y="512"/>
                  </a:lnTo>
                  <a:lnTo>
                    <a:pt x="17" y="508"/>
                  </a:lnTo>
                  <a:lnTo>
                    <a:pt x="24" y="508"/>
                  </a:lnTo>
                  <a:lnTo>
                    <a:pt x="21" y="506"/>
                  </a:lnTo>
                  <a:lnTo>
                    <a:pt x="21" y="504"/>
                  </a:lnTo>
                  <a:lnTo>
                    <a:pt x="19" y="502"/>
                  </a:lnTo>
                  <a:lnTo>
                    <a:pt x="19" y="496"/>
                  </a:lnTo>
                  <a:lnTo>
                    <a:pt x="17" y="494"/>
                  </a:lnTo>
                  <a:lnTo>
                    <a:pt x="17" y="490"/>
                  </a:lnTo>
                  <a:lnTo>
                    <a:pt x="14" y="488"/>
                  </a:lnTo>
                  <a:lnTo>
                    <a:pt x="14" y="480"/>
                  </a:lnTo>
                  <a:lnTo>
                    <a:pt x="12" y="478"/>
                  </a:lnTo>
                  <a:lnTo>
                    <a:pt x="12" y="446"/>
                  </a:lnTo>
                  <a:lnTo>
                    <a:pt x="14" y="446"/>
                  </a:lnTo>
                  <a:lnTo>
                    <a:pt x="14" y="436"/>
                  </a:lnTo>
                  <a:lnTo>
                    <a:pt x="17" y="436"/>
                  </a:lnTo>
                  <a:lnTo>
                    <a:pt x="17" y="432"/>
                  </a:lnTo>
                  <a:lnTo>
                    <a:pt x="19" y="430"/>
                  </a:lnTo>
                  <a:lnTo>
                    <a:pt x="19" y="428"/>
                  </a:lnTo>
                  <a:lnTo>
                    <a:pt x="21" y="424"/>
                  </a:lnTo>
                  <a:lnTo>
                    <a:pt x="21" y="422"/>
                  </a:lnTo>
                  <a:lnTo>
                    <a:pt x="24" y="420"/>
                  </a:lnTo>
                  <a:lnTo>
                    <a:pt x="14" y="412"/>
                  </a:lnTo>
                  <a:close/>
                  <a:moveTo>
                    <a:pt x="21" y="508"/>
                  </a:moveTo>
                  <a:lnTo>
                    <a:pt x="17" y="508"/>
                  </a:lnTo>
                  <a:lnTo>
                    <a:pt x="17" y="512"/>
                  </a:lnTo>
                  <a:lnTo>
                    <a:pt x="14" y="512"/>
                  </a:lnTo>
                  <a:lnTo>
                    <a:pt x="14" y="516"/>
                  </a:lnTo>
                  <a:lnTo>
                    <a:pt x="26" y="514"/>
                  </a:lnTo>
                  <a:lnTo>
                    <a:pt x="24" y="512"/>
                  </a:lnTo>
                  <a:lnTo>
                    <a:pt x="24" y="511"/>
                  </a:lnTo>
                  <a:lnTo>
                    <a:pt x="21" y="508"/>
                  </a:lnTo>
                  <a:close/>
                  <a:moveTo>
                    <a:pt x="24" y="511"/>
                  </a:moveTo>
                  <a:lnTo>
                    <a:pt x="24" y="512"/>
                  </a:lnTo>
                  <a:lnTo>
                    <a:pt x="26" y="514"/>
                  </a:lnTo>
                  <a:lnTo>
                    <a:pt x="24" y="511"/>
                  </a:lnTo>
                  <a:close/>
                  <a:moveTo>
                    <a:pt x="24" y="508"/>
                  </a:moveTo>
                  <a:lnTo>
                    <a:pt x="21" y="508"/>
                  </a:lnTo>
                  <a:lnTo>
                    <a:pt x="24" y="511"/>
                  </a:lnTo>
                  <a:lnTo>
                    <a:pt x="24" y="508"/>
                  </a:lnTo>
                  <a:close/>
                  <a:moveTo>
                    <a:pt x="127" y="500"/>
                  </a:moveTo>
                  <a:lnTo>
                    <a:pt x="127" y="502"/>
                  </a:lnTo>
                  <a:lnTo>
                    <a:pt x="128" y="502"/>
                  </a:lnTo>
                  <a:lnTo>
                    <a:pt x="127" y="500"/>
                  </a:lnTo>
                  <a:close/>
                  <a:moveTo>
                    <a:pt x="137" y="492"/>
                  </a:moveTo>
                  <a:lnTo>
                    <a:pt x="137" y="500"/>
                  </a:lnTo>
                  <a:lnTo>
                    <a:pt x="134" y="500"/>
                  </a:lnTo>
                  <a:lnTo>
                    <a:pt x="134" y="502"/>
                  </a:lnTo>
                  <a:lnTo>
                    <a:pt x="141" y="502"/>
                  </a:lnTo>
                  <a:lnTo>
                    <a:pt x="139" y="500"/>
                  </a:lnTo>
                  <a:lnTo>
                    <a:pt x="137" y="492"/>
                  </a:lnTo>
                  <a:close/>
                  <a:moveTo>
                    <a:pt x="103" y="434"/>
                  </a:moveTo>
                  <a:lnTo>
                    <a:pt x="103" y="444"/>
                  </a:lnTo>
                  <a:lnTo>
                    <a:pt x="105" y="446"/>
                  </a:lnTo>
                  <a:lnTo>
                    <a:pt x="105" y="452"/>
                  </a:lnTo>
                  <a:lnTo>
                    <a:pt x="108" y="454"/>
                  </a:lnTo>
                  <a:lnTo>
                    <a:pt x="108" y="460"/>
                  </a:lnTo>
                  <a:lnTo>
                    <a:pt x="110" y="460"/>
                  </a:lnTo>
                  <a:lnTo>
                    <a:pt x="110" y="466"/>
                  </a:lnTo>
                  <a:lnTo>
                    <a:pt x="113" y="468"/>
                  </a:lnTo>
                  <a:lnTo>
                    <a:pt x="113" y="472"/>
                  </a:lnTo>
                  <a:lnTo>
                    <a:pt x="115" y="476"/>
                  </a:lnTo>
                  <a:lnTo>
                    <a:pt x="115" y="478"/>
                  </a:lnTo>
                  <a:lnTo>
                    <a:pt x="122" y="492"/>
                  </a:lnTo>
                  <a:lnTo>
                    <a:pt x="127" y="500"/>
                  </a:lnTo>
                  <a:lnTo>
                    <a:pt x="137" y="492"/>
                  </a:lnTo>
                  <a:lnTo>
                    <a:pt x="127" y="472"/>
                  </a:lnTo>
                  <a:lnTo>
                    <a:pt x="125" y="470"/>
                  </a:lnTo>
                  <a:lnTo>
                    <a:pt x="125" y="466"/>
                  </a:lnTo>
                  <a:lnTo>
                    <a:pt x="122" y="464"/>
                  </a:lnTo>
                  <a:lnTo>
                    <a:pt x="122" y="458"/>
                  </a:lnTo>
                  <a:lnTo>
                    <a:pt x="120" y="458"/>
                  </a:lnTo>
                  <a:lnTo>
                    <a:pt x="120" y="454"/>
                  </a:lnTo>
                  <a:lnTo>
                    <a:pt x="117" y="452"/>
                  </a:lnTo>
                  <a:lnTo>
                    <a:pt x="117" y="444"/>
                  </a:lnTo>
                  <a:lnTo>
                    <a:pt x="115" y="442"/>
                  </a:lnTo>
                  <a:lnTo>
                    <a:pt x="115" y="436"/>
                  </a:lnTo>
                  <a:lnTo>
                    <a:pt x="103" y="434"/>
                  </a:lnTo>
                  <a:close/>
                  <a:moveTo>
                    <a:pt x="134" y="386"/>
                  </a:moveTo>
                  <a:lnTo>
                    <a:pt x="120" y="400"/>
                  </a:lnTo>
                  <a:lnTo>
                    <a:pt x="120" y="404"/>
                  </a:lnTo>
                  <a:lnTo>
                    <a:pt x="117" y="404"/>
                  </a:lnTo>
                  <a:lnTo>
                    <a:pt x="117" y="406"/>
                  </a:lnTo>
                  <a:lnTo>
                    <a:pt x="110" y="412"/>
                  </a:lnTo>
                  <a:lnTo>
                    <a:pt x="110" y="418"/>
                  </a:lnTo>
                  <a:lnTo>
                    <a:pt x="108" y="418"/>
                  </a:lnTo>
                  <a:lnTo>
                    <a:pt x="108" y="422"/>
                  </a:lnTo>
                  <a:lnTo>
                    <a:pt x="105" y="424"/>
                  </a:lnTo>
                  <a:lnTo>
                    <a:pt x="105" y="430"/>
                  </a:lnTo>
                  <a:lnTo>
                    <a:pt x="103" y="432"/>
                  </a:lnTo>
                  <a:lnTo>
                    <a:pt x="103" y="434"/>
                  </a:lnTo>
                  <a:lnTo>
                    <a:pt x="115" y="436"/>
                  </a:lnTo>
                  <a:lnTo>
                    <a:pt x="115" y="432"/>
                  </a:lnTo>
                  <a:lnTo>
                    <a:pt x="117" y="432"/>
                  </a:lnTo>
                  <a:lnTo>
                    <a:pt x="117" y="424"/>
                  </a:lnTo>
                  <a:lnTo>
                    <a:pt x="120" y="424"/>
                  </a:lnTo>
                  <a:lnTo>
                    <a:pt x="120" y="420"/>
                  </a:lnTo>
                  <a:lnTo>
                    <a:pt x="122" y="420"/>
                  </a:lnTo>
                  <a:lnTo>
                    <a:pt x="122" y="418"/>
                  </a:lnTo>
                  <a:lnTo>
                    <a:pt x="127" y="412"/>
                  </a:lnTo>
                  <a:lnTo>
                    <a:pt x="127" y="410"/>
                  </a:lnTo>
                  <a:lnTo>
                    <a:pt x="129" y="410"/>
                  </a:lnTo>
                  <a:lnTo>
                    <a:pt x="129" y="408"/>
                  </a:lnTo>
                  <a:lnTo>
                    <a:pt x="144" y="394"/>
                  </a:lnTo>
                  <a:lnTo>
                    <a:pt x="139" y="394"/>
                  </a:lnTo>
                  <a:lnTo>
                    <a:pt x="139" y="392"/>
                  </a:lnTo>
                  <a:lnTo>
                    <a:pt x="137" y="392"/>
                  </a:lnTo>
                  <a:lnTo>
                    <a:pt x="137" y="388"/>
                  </a:lnTo>
                  <a:lnTo>
                    <a:pt x="134" y="388"/>
                  </a:lnTo>
                  <a:lnTo>
                    <a:pt x="134" y="386"/>
                  </a:lnTo>
                  <a:close/>
                  <a:moveTo>
                    <a:pt x="14" y="412"/>
                  </a:moveTo>
                  <a:lnTo>
                    <a:pt x="24" y="420"/>
                  </a:lnTo>
                  <a:lnTo>
                    <a:pt x="26" y="418"/>
                  </a:lnTo>
                  <a:lnTo>
                    <a:pt x="14" y="412"/>
                  </a:lnTo>
                  <a:close/>
                  <a:moveTo>
                    <a:pt x="91" y="250"/>
                  </a:moveTo>
                  <a:lnTo>
                    <a:pt x="91" y="254"/>
                  </a:lnTo>
                  <a:lnTo>
                    <a:pt x="89" y="256"/>
                  </a:lnTo>
                  <a:lnTo>
                    <a:pt x="89" y="262"/>
                  </a:lnTo>
                  <a:lnTo>
                    <a:pt x="86" y="264"/>
                  </a:lnTo>
                  <a:lnTo>
                    <a:pt x="86" y="266"/>
                  </a:lnTo>
                  <a:lnTo>
                    <a:pt x="84" y="272"/>
                  </a:lnTo>
                  <a:lnTo>
                    <a:pt x="84" y="274"/>
                  </a:lnTo>
                  <a:lnTo>
                    <a:pt x="81" y="276"/>
                  </a:lnTo>
                  <a:lnTo>
                    <a:pt x="81" y="278"/>
                  </a:lnTo>
                  <a:lnTo>
                    <a:pt x="79" y="284"/>
                  </a:lnTo>
                  <a:lnTo>
                    <a:pt x="79" y="286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4" y="296"/>
                  </a:lnTo>
                  <a:lnTo>
                    <a:pt x="74" y="298"/>
                  </a:lnTo>
                  <a:lnTo>
                    <a:pt x="65" y="314"/>
                  </a:lnTo>
                  <a:lnTo>
                    <a:pt x="62" y="322"/>
                  </a:lnTo>
                  <a:lnTo>
                    <a:pt x="60" y="326"/>
                  </a:lnTo>
                  <a:lnTo>
                    <a:pt x="55" y="332"/>
                  </a:lnTo>
                  <a:lnTo>
                    <a:pt x="53" y="336"/>
                  </a:lnTo>
                  <a:lnTo>
                    <a:pt x="50" y="344"/>
                  </a:lnTo>
                  <a:lnTo>
                    <a:pt x="45" y="352"/>
                  </a:lnTo>
                  <a:lnTo>
                    <a:pt x="38" y="362"/>
                  </a:lnTo>
                  <a:lnTo>
                    <a:pt x="24" y="392"/>
                  </a:lnTo>
                  <a:lnTo>
                    <a:pt x="24" y="394"/>
                  </a:lnTo>
                  <a:lnTo>
                    <a:pt x="21" y="394"/>
                  </a:lnTo>
                  <a:lnTo>
                    <a:pt x="21" y="396"/>
                  </a:lnTo>
                  <a:lnTo>
                    <a:pt x="19" y="398"/>
                  </a:lnTo>
                  <a:lnTo>
                    <a:pt x="19" y="404"/>
                  </a:lnTo>
                  <a:lnTo>
                    <a:pt x="17" y="404"/>
                  </a:lnTo>
                  <a:lnTo>
                    <a:pt x="17" y="408"/>
                  </a:lnTo>
                  <a:lnTo>
                    <a:pt x="14" y="410"/>
                  </a:lnTo>
                  <a:lnTo>
                    <a:pt x="14" y="412"/>
                  </a:lnTo>
                  <a:lnTo>
                    <a:pt x="26" y="418"/>
                  </a:lnTo>
                  <a:lnTo>
                    <a:pt x="26" y="412"/>
                  </a:lnTo>
                  <a:lnTo>
                    <a:pt x="24" y="412"/>
                  </a:lnTo>
                  <a:lnTo>
                    <a:pt x="24" y="410"/>
                  </a:lnTo>
                  <a:lnTo>
                    <a:pt x="29" y="410"/>
                  </a:lnTo>
                  <a:lnTo>
                    <a:pt x="29" y="408"/>
                  </a:lnTo>
                  <a:lnTo>
                    <a:pt x="31" y="406"/>
                  </a:lnTo>
                  <a:lnTo>
                    <a:pt x="31" y="400"/>
                  </a:lnTo>
                  <a:lnTo>
                    <a:pt x="33" y="398"/>
                  </a:lnTo>
                  <a:lnTo>
                    <a:pt x="33" y="396"/>
                  </a:lnTo>
                  <a:lnTo>
                    <a:pt x="41" y="382"/>
                  </a:lnTo>
                  <a:lnTo>
                    <a:pt x="43" y="380"/>
                  </a:lnTo>
                  <a:lnTo>
                    <a:pt x="45" y="374"/>
                  </a:lnTo>
                  <a:lnTo>
                    <a:pt x="50" y="370"/>
                  </a:lnTo>
                  <a:lnTo>
                    <a:pt x="55" y="358"/>
                  </a:lnTo>
                  <a:lnTo>
                    <a:pt x="60" y="348"/>
                  </a:lnTo>
                  <a:lnTo>
                    <a:pt x="65" y="344"/>
                  </a:lnTo>
                  <a:lnTo>
                    <a:pt x="72" y="326"/>
                  </a:lnTo>
                  <a:lnTo>
                    <a:pt x="77" y="320"/>
                  </a:lnTo>
                  <a:lnTo>
                    <a:pt x="84" y="302"/>
                  </a:lnTo>
                  <a:lnTo>
                    <a:pt x="86" y="300"/>
                  </a:lnTo>
                  <a:lnTo>
                    <a:pt x="86" y="296"/>
                  </a:lnTo>
                  <a:lnTo>
                    <a:pt x="91" y="290"/>
                  </a:lnTo>
                  <a:lnTo>
                    <a:pt x="91" y="288"/>
                  </a:lnTo>
                  <a:lnTo>
                    <a:pt x="93" y="284"/>
                  </a:lnTo>
                  <a:lnTo>
                    <a:pt x="93" y="280"/>
                  </a:lnTo>
                  <a:lnTo>
                    <a:pt x="96" y="278"/>
                  </a:lnTo>
                  <a:lnTo>
                    <a:pt x="96" y="274"/>
                  </a:lnTo>
                  <a:lnTo>
                    <a:pt x="98" y="272"/>
                  </a:lnTo>
                  <a:lnTo>
                    <a:pt x="98" y="268"/>
                  </a:lnTo>
                  <a:lnTo>
                    <a:pt x="101" y="264"/>
                  </a:lnTo>
                  <a:lnTo>
                    <a:pt x="101" y="260"/>
                  </a:lnTo>
                  <a:lnTo>
                    <a:pt x="103" y="254"/>
                  </a:lnTo>
                  <a:lnTo>
                    <a:pt x="103" y="252"/>
                  </a:lnTo>
                  <a:lnTo>
                    <a:pt x="91" y="250"/>
                  </a:lnTo>
                  <a:close/>
                  <a:moveTo>
                    <a:pt x="29" y="410"/>
                  </a:moveTo>
                  <a:lnTo>
                    <a:pt x="24" y="410"/>
                  </a:lnTo>
                  <a:lnTo>
                    <a:pt x="24" y="412"/>
                  </a:lnTo>
                  <a:lnTo>
                    <a:pt x="26" y="412"/>
                  </a:lnTo>
                  <a:lnTo>
                    <a:pt x="29" y="410"/>
                  </a:lnTo>
                  <a:close/>
                  <a:moveTo>
                    <a:pt x="144" y="392"/>
                  </a:moveTo>
                  <a:lnTo>
                    <a:pt x="139" y="392"/>
                  </a:lnTo>
                  <a:lnTo>
                    <a:pt x="139" y="394"/>
                  </a:lnTo>
                  <a:lnTo>
                    <a:pt x="144" y="394"/>
                  </a:lnTo>
                  <a:lnTo>
                    <a:pt x="144" y="392"/>
                  </a:lnTo>
                  <a:close/>
                  <a:moveTo>
                    <a:pt x="137" y="382"/>
                  </a:moveTo>
                  <a:lnTo>
                    <a:pt x="134" y="386"/>
                  </a:lnTo>
                  <a:lnTo>
                    <a:pt x="134" y="388"/>
                  </a:lnTo>
                  <a:lnTo>
                    <a:pt x="137" y="388"/>
                  </a:lnTo>
                  <a:lnTo>
                    <a:pt x="137" y="392"/>
                  </a:lnTo>
                  <a:lnTo>
                    <a:pt x="144" y="392"/>
                  </a:lnTo>
                  <a:lnTo>
                    <a:pt x="144" y="394"/>
                  </a:lnTo>
                  <a:lnTo>
                    <a:pt x="146" y="392"/>
                  </a:lnTo>
                  <a:lnTo>
                    <a:pt x="139" y="384"/>
                  </a:lnTo>
                  <a:lnTo>
                    <a:pt x="137" y="384"/>
                  </a:lnTo>
                  <a:lnTo>
                    <a:pt x="137" y="382"/>
                  </a:lnTo>
                  <a:close/>
                  <a:moveTo>
                    <a:pt x="187" y="290"/>
                  </a:moveTo>
                  <a:lnTo>
                    <a:pt x="187" y="296"/>
                  </a:lnTo>
                  <a:lnTo>
                    <a:pt x="185" y="296"/>
                  </a:lnTo>
                  <a:lnTo>
                    <a:pt x="185" y="308"/>
                  </a:lnTo>
                  <a:lnTo>
                    <a:pt x="182" y="308"/>
                  </a:lnTo>
                  <a:lnTo>
                    <a:pt x="182" y="314"/>
                  </a:lnTo>
                  <a:lnTo>
                    <a:pt x="180" y="316"/>
                  </a:lnTo>
                  <a:lnTo>
                    <a:pt x="180" y="320"/>
                  </a:lnTo>
                  <a:lnTo>
                    <a:pt x="177" y="322"/>
                  </a:lnTo>
                  <a:lnTo>
                    <a:pt x="177" y="324"/>
                  </a:lnTo>
                  <a:lnTo>
                    <a:pt x="175" y="328"/>
                  </a:lnTo>
                  <a:lnTo>
                    <a:pt x="175" y="332"/>
                  </a:lnTo>
                  <a:lnTo>
                    <a:pt x="170" y="336"/>
                  </a:lnTo>
                  <a:lnTo>
                    <a:pt x="170" y="338"/>
                  </a:lnTo>
                  <a:lnTo>
                    <a:pt x="168" y="344"/>
                  </a:lnTo>
                  <a:lnTo>
                    <a:pt x="161" y="350"/>
                  </a:lnTo>
                  <a:lnTo>
                    <a:pt x="161" y="352"/>
                  </a:lnTo>
                  <a:lnTo>
                    <a:pt x="156" y="360"/>
                  </a:lnTo>
                  <a:lnTo>
                    <a:pt x="149" y="368"/>
                  </a:lnTo>
                  <a:lnTo>
                    <a:pt x="146" y="372"/>
                  </a:lnTo>
                  <a:lnTo>
                    <a:pt x="137" y="382"/>
                  </a:lnTo>
                  <a:lnTo>
                    <a:pt x="146" y="392"/>
                  </a:lnTo>
                  <a:lnTo>
                    <a:pt x="151" y="386"/>
                  </a:lnTo>
                  <a:lnTo>
                    <a:pt x="153" y="380"/>
                  </a:lnTo>
                  <a:lnTo>
                    <a:pt x="165" y="368"/>
                  </a:lnTo>
                  <a:lnTo>
                    <a:pt x="168" y="362"/>
                  </a:lnTo>
                  <a:lnTo>
                    <a:pt x="173" y="358"/>
                  </a:lnTo>
                  <a:lnTo>
                    <a:pt x="173" y="356"/>
                  </a:lnTo>
                  <a:lnTo>
                    <a:pt x="177" y="348"/>
                  </a:lnTo>
                  <a:lnTo>
                    <a:pt x="182" y="344"/>
                  </a:lnTo>
                  <a:lnTo>
                    <a:pt x="182" y="338"/>
                  </a:lnTo>
                  <a:lnTo>
                    <a:pt x="187" y="334"/>
                  </a:lnTo>
                  <a:lnTo>
                    <a:pt x="187" y="328"/>
                  </a:lnTo>
                  <a:lnTo>
                    <a:pt x="192" y="324"/>
                  </a:lnTo>
                  <a:lnTo>
                    <a:pt x="192" y="320"/>
                  </a:lnTo>
                  <a:lnTo>
                    <a:pt x="194" y="316"/>
                  </a:lnTo>
                  <a:lnTo>
                    <a:pt x="194" y="310"/>
                  </a:lnTo>
                  <a:lnTo>
                    <a:pt x="197" y="308"/>
                  </a:lnTo>
                  <a:lnTo>
                    <a:pt x="197" y="298"/>
                  </a:lnTo>
                  <a:lnTo>
                    <a:pt x="189" y="298"/>
                  </a:lnTo>
                  <a:lnTo>
                    <a:pt x="189" y="296"/>
                  </a:lnTo>
                  <a:lnTo>
                    <a:pt x="187" y="296"/>
                  </a:lnTo>
                  <a:lnTo>
                    <a:pt x="187" y="292"/>
                  </a:lnTo>
                  <a:lnTo>
                    <a:pt x="197" y="292"/>
                  </a:lnTo>
                  <a:lnTo>
                    <a:pt x="187" y="290"/>
                  </a:lnTo>
                  <a:close/>
                  <a:moveTo>
                    <a:pt x="135" y="384"/>
                  </a:moveTo>
                  <a:lnTo>
                    <a:pt x="134" y="384"/>
                  </a:lnTo>
                  <a:lnTo>
                    <a:pt x="134" y="386"/>
                  </a:lnTo>
                  <a:lnTo>
                    <a:pt x="135" y="384"/>
                  </a:lnTo>
                  <a:close/>
                  <a:moveTo>
                    <a:pt x="137" y="382"/>
                  </a:moveTo>
                  <a:lnTo>
                    <a:pt x="137" y="384"/>
                  </a:lnTo>
                  <a:lnTo>
                    <a:pt x="139" y="384"/>
                  </a:lnTo>
                  <a:lnTo>
                    <a:pt x="137" y="382"/>
                  </a:lnTo>
                  <a:close/>
                  <a:moveTo>
                    <a:pt x="194" y="292"/>
                  </a:moveTo>
                  <a:lnTo>
                    <a:pt x="189" y="292"/>
                  </a:lnTo>
                  <a:lnTo>
                    <a:pt x="189" y="298"/>
                  </a:lnTo>
                  <a:lnTo>
                    <a:pt x="194" y="298"/>
                  </a:lnTo>
                  <a:lnTo>
                    <a:pt x="197" y="296"/>
                  </a:lnTo>
                  <a:lnTo>
                    <a:pt x="194" y="296"/>
                  </a:lnTo>
                  <a:lnTo>
                    <a:pt x="194" y="292"/>
                  </a:lnTo>
                  <a:close/>
                  <a:moveTo>
                    <a:pt x="197" y="296"/>
                  </a:moveTo>
                  <a:lnTo>
                    <a:pt x="194" y="298"/>
                  </a:lnTo>
                  <a:lnTo>
                    <a:pt x="197" y="298"/>
                  </a:lnTo>
                  <a:lnTo>
                    <a:pt x="197" y="296"/>
                  </a:lnTo>
                  <a:close/>
                  <a:moveTo>
                    <a:pt x="197" y="292"/>
                  </a:moveTo>
                  <a:lnTo>
                    <a:pt x="194" y="292"/>
                  </a:lnTo>
                  <a:lnTo>
                    <a:pt x="194" y="296"/>
                  </a:lnTo>
                  <a:lnTo>
                    <a:pt x="197" y="296"/>
                  </a:lnTo>
                  <a:lnTo>
                    <a:pt x="197" y="292"/>
                  </a:lnTo>
                  <a:close/>
                  <a:moveTo>
                    <a:pt x="197" y="292"/>
                  </a:moveTo>
                  <a:lnTo>
                    <a:pt x="197" y="292"/>
                  </a:lnTo>
                  <a:lnTo>
                    <a:pt x="197" y="296"/>
                  </a:lnTo>
                  <a:lnTo>
                    <a:pt x="199" y="292"/>
                  </a:lnTo>
                  <a:lnTo>
                    <a:pt x="197" y="292"/>
                  </a:lnTo>
                  <a:close/>
                  <a:moveTo>
                    <a:pt x="197" y="292"/>
                  </a:moveTo>
                  <a:lnTo>
                    <a:pt x="197" y="292"/>
                  </a:lnTo>
                  <a:close/>
                  <a:moveTo>
                    <a:pt x="199" y="290"/>
                  </a:moveTo>
                  <a:lnTo>
                    <a:pt x="197" y="292"/>
                  </a:lnTo>
                  <a:lnTo>
                    <a:pt x="199" y="292"/>
                  </a:lnTo>
                  <a:lnTo>
                    <a:pt x="199" y="290"/>
                  </a:lnTo>
                  <a:close/>
                  <a:moveTo>
                    <a:pt x="199" y="290"/>
                  </a:moveTo>
                  <a:lnTo>
                    <a:pt x="197" y="290"/>
                  </a:lnTo>
                  <a:lnTo>
                    <a:pt x="197" y="292"/>
                  </a:lnTo>
                  <a:lnTo>
                    <a:pt x="199" y="290"/>
                  </a:lnTo>
                  <a:close/>
                  <a:moveTo>
                    <a:pt x="199" y="288"/>
                  </a:moveTo>
                  <a:lnTo>
                    <a:pt x="187" y="290"/>
                  </a:lnTo>
                  <a:lnTo>
                    <a:pt x="197" y="292"/>
                  </a:lnTo>
                  <a:lnTo>
                    <a:pt x="197" y="290"/>
                  </a:lnTo>
                  <a:lnTo>
                    <a:pt x="199" y="290"/>
                  </a:lnTo>
                  <a:lnTo>
                    <a:pt x="199" y="288"/>
                  </a:lnTo>
                  <a:close/>
                  <a:moveTo>
                    <a:pt x="199" y="60"/>
                  </a:moveTo>
                  <a:lnTo>
                    <a:pt x="182" y="60"/>
                  </a:lnTo>
                  <a:lnTo>
                    <a:pt x="182" y="62"/>
                  </a:lnTo>
                  <a:lnTo>
                    <a:pt x="177" y="68"/>
                  </a:lnTo>
                  <a:lnTo>
                    <a:pt x="177" y="72"/>
                  </a:lnTo>
                  <a:lnTo>
                    <a:pt x="175" y="74"/>
                  </a:lnTo>
                  <a:lnTo>
                    <a:pt x="175" y="80"/>
                  </a:lnTo>
                  <a:lnTo>
                    <a:pt x="173" y="82"/>
                  </a:lnTo>
                  <a:lnTo>
                    <a:pt x="173" y="92"/>
                  </a:lnTo>
                  <a:lnTo>
                    <a:pt x="170" y="94"/>
                  </a:lnTo>
                  <a:lnTo>
                    <a:pt x="170" y="154"/>
                  </a:lnTo>
                  <a:lnTo>
                    <a:pt x="173" y="160"/>
                  </a:lnTo>
                  <a:lnTo>
                    <a:pt x="173" y="176"/>
                  </a:lnTo>
                  <a:lnTo>
                    <a:pt x="175" y="182"/>
                  </a:lnTo>
                  <a:lnTo>
                    <a:pt x="175" y="196"/>
                  </a:lnTo>
                  <a:lnTo>
                    <a:pt x="177" y="212"/>
                  </a:lnTo>
                  <a:lnTo>
                    <a:pt x="177" y="216"/>
                  </a:lnTo>
                  <a:lnTo>
                    <a:pt x="180" y="220"/>
                  </a:lnTo>
                  <a:lnTo>
                    <a:pt x="180" y="236"/>
                  </a:lnTo>
                  <a:lnTo>
                    <a:pt x="182" y="240"/>
                  </a:lnTo>
                  <a:lnTo>
                    <a:pt x="182" y="262"/>
                  </a:lnTo>
                  <a:lnTo>
                    <a:pt x="185" y="266"/>
                  </a:lnTo>
                  <a:lnTo>
                    <a:pt x="185" y="284"/>
                  </a:lnTo>
                  <a:lnTo>
                    <a:pt x="187" y="288"/>
                  </a:lnTo>
                  <a:lnTo>
                    <a:pt x="187" y="290"/>
                  </a:lnTo>
                  <a:lnTo>
                    <a:pt x="199" y="288"/>
                  </a:lnTo>
                  <a:lnTo>
                    <a:pt x="197" y="284"/>
                  </a:lnTo>
                  <a:lnTo>
                    <a:pt x="197" y="264"/>
                  </a:lnTo>
                  <a:lnTo>
                    <a:pt x="194" y="260"/>
                  </a:lnTo>
                  <a:lnTo>
                    <a:pt x="194" y="240"/>
                  </a:lnTo>
                  <a:lnTo>
                    <a:pt x="192" y="236"/>
                  </a:lnTo>
                  <a:lnTo>
                    <a:pt x="192" y="220"/>
                  </a:lnTo>
                  <a:lnTo>
                    <a:pt x="189" y="216"/>
                  </a:lnTo>
                  <a:lnTo>
                    <a:pt x="180" y="216"/>
                  </a:lnTo>
                  <a:lnTo>
                    <a:pt x="180" y="214"/>
                  </a:lnTo>
                  <a:lnTo>
                    <a:pt x="189" y="214"/>
                  </a:lnTo>
                  <a:lnTo>
                    <a:pt x="189" y="212"/>
                  </a:lnTo>
                  <a:lnTo>
                    <a:pt x="187" y="194"/>
                  </a:lnTo>
                  <a:lnTo>
                    <a:pt x="187" y="180"/>
                  </a:lnTo>
                  <a:lnTo>
                    <a:pt x="185" y="172"/>
                  </a:lnTo>
                  <a:lnTo>
                    <a:pt x="185" y="158"/>
                  </a:lnTo>
                  <a:lnTo>
                    <a:pt x="182" y="154"/>
                  </a:lnTo>
                  <a:lnTo>
                    <a:pt x="182" y="94"/>
                  </a:lnTo>
                  <a:lnTo>
                    <a:pt x="185" y="92"/>
                  </a:lnTo>
                  <a:lnTo>
                    <a:pt x="185" y="84"/>
                  </a:lnTo>
                  <a:lnTo>
                    <a:pt x="187" y="82"/>
                  </a:lnTo>
                  <a:lnTo>
                    <a:pt x="187" y="76"/>
                  </a:lnTo>
                  <a:lnTo>
                    <a:pt x="189" y="74"/>
                  </a:lnTo>
                  <a:lnTo>
                    <a:pt x="189" y="72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94" y="68"/>
                  </a:lnTo>
                  <a:lnTo>
                    <a:pt x="194" y="64"/>
                  </a:lnTo>
                  <a:lnTo>
                    <a:pt x="199" y="60"/>
                  </a:lnTo>
                  <a:close/>
                  <a:moveTo>
                    <a:pt x="189" y="26"/>
                  </a:moveTo>
                  <a:lnTo>
                    <a:pt x="170" y="26"/>
                  </a:lnTo>
                  <a:lnTo>
                    <a:pt x="170" y="32"/>
                  </a:lnTo>
                  <a:lnTo>
                    <a:pt x="168" y="32"/>
                  </a:lnTo>
                  <a:lnTo>
                    <a:pt x="168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3" y="36"/>
                  </a:lnTo>
                  <a:lnTo>
                    <a:pt x="163" y="40"/>
                  </a:lnTo>
                  <a:lnTo>
                    <a:pt x="158" y="46"/>
                  </a:lnTo>
                  <a:lnTo>
                    <a:pt x="156" y="50"/>
                  </a:lnTo>
                  <a:lnTo>
                    <a:pt x="153" y="52"/>
                  </a:lnTo>
                  <a:lnTo>
                    <a:pt x="153" y="56"/>
                  </a:lnTo>
                  <a:lnTo>
                    <a:pt x="151" y="60"/>
                  </a:lnTo>
                  <a:lnTo>
                    <a:pt x="149" y="62"/>
                  </a:lnTo>
                  <a:lnTo>
                    <a:pt x="146" y="68"/>
                  </a:lnTo>
                  <a:lnTo>
                    <a:pt x="146" y="70"/>
                  </a:lnTo>
                  <a:lnTo>
                    <a:pt x="144" y="74"/>
                  </a:lnTo>
                  <a:lnTo>
                    <a:pt x="141" y="76"/>
                  </a:lnTo>
                  <a:lnTo>
                    <a:pt x="141" y="82"/>
                  </a:lnTo>
                  <a:lnTo>
                    <a:pt x="139" y="86"/>
                  </a:lnTo>
                  <a:lnTo>
                    <a:pt x="137" y="88"/>
                  </a:lnTo>
                  <a:lnTo>
                    <a:pt x="137" y="94"/>
                  </a:lnTo>
                  <a:lnTo>
                    <a:pt x="134" y="98"/>
                  </a:lnTo>
                  <a:lnTo>
                    <a:pt x="134" y="104"/>
                  </a:lnTo>
                  <a:lnTo>
                    <a:pt x="132" y="108"/>
                  </a:lnTo>
                  <a:lnTo>
                    <a:pt x="129" y="110"/>
                  </a:lnTo>
                  <a:lnTo>
                    <a:pt x="129" y="116"/>
                  </a:lnTo>
                  <a:lnTo>
                    <a:pt x="125" y="124"/>
                  </a:lnTo>
                  <a:lnTo>
                    <a:pt x="125" y="130"/>
                  </a:lnTo>
                  <a:lnTo>
                    <a:pt x="122" y="134"/>
                  </a:lnTo>
                  <a:lnTo>
                    <a:pt x="122" y="140"/>
                  </a:lnTo>
                  <a:lnTo>
                    <a:pt x="117" y="148"/>
                  </a:lnTo>
                  <a:lnTo>
                    <a:pt x="108" y="188"/>
                  </a:lnTo>
                  <a:lnTo>
                    <a:pt x="105" y="200"/>
                  </a:lnTo>
                  <a:lnTo>
                    <a:pt x="103" y="208"/>
                  </a:lnTo>
                  <a:lnTo>
                    <a:pt x="96" y="228"/>
                  </a:lnTo>
                  <a:lnTo>
                    <a:pt x="91" y="250"/>
                  </a:lnTo>
                  <a:lnTo>
                    <a:pt x="103" y="252"/>
                  </a:lnTo>
                  <a:lnTo>
                    <a:pt x="108" y="230"/>
                  </a:lnTo>
                  <a:lnTo>
                    <a:pt x="115" y="212"/>
                  </a:lnTo>
                  <a:lnTo>
                    <a:pt x="120" y="192"/>
                  </a:lnTo>
                  <a:lnTo>
                    <a:pt x="122" y="180"/>
                  </a:lnTo>
                  <a:lnTo>
                    <a:pt x="129" y="152"/>
                  </a:lnTo>
                  <a:lnTo>
                    <a:pt x="132" y="146"/>
                  </a:lnTo>
                  <a:lnTo>
                    <a:pt x="132" y="142"/>
                  </a:lnTo>
                  <a:lnTo>
                    <a:pt x="137" y="132"/>
                  </a:lnTo>
                  <a:lnTo>
                    <a:pt x="137" y="130"/>
                  </a:lnTo>
                  <a:lnTo>
                    <a:pt x="139" y="124"/>
                  </a:lnTo>
                  <a:lnTo>
                    <a:pt x="139" y="120"/>
                  </a:lnTo>
                  <a:lnTo>
                    <a:pt x="144" y="110"/>
                  </a:lnTo>
                  <a:lnTo>
                    <a:pt x="144" y="106"/>
                  </a:lnTo>
                  <a:lnTo>
                    <a:pt x="146" y="104"/>
                  </a:lnTo>
                  <a:lnTo>
                    <a:pt x="146" y="98"/>
                  </a:lnTo>
                  <a:lnTo>
                    <a:pt x="149" y="94"/>
                  </a:lnTo>
                  <a:lnTo>
                    <a:pt x="151" y="92"/>
                  </a:lnTo>
                  <a:lnTo>
                    <a:pt x="151" y="86"/>
                  </a:lnTo>
                  <a:lnTo>
                    <a:pt x="153" y="82"/>
                  </a:lnTo>
                  <a:lnTo>
                    <a:pt x="156" y="80"/>
                  </a:lnTo>
                  <a:lnTo>
                    <a:pt x="156" y="74"/>
                  </a:lnTo>
                  <a:lnTo>
                    <a:pt x="158" y="72"/>
                  </a:lnTo>
                  <a:lnTo>
                    <a:pt x="161" y="68"/>
                  </a:lnTo>
                  <a:lnTo>
                    <a:pt x="161" y="64"/>
                  </a:lnTo>
                  <a:lnTo>
                    <a:pt x="163" y="62"/>
                  </a:lnTo>
                  <a:lnTo>
                    <a:pt x="165" y="58"/>
                  </a:lnTo>
                  <a:lnTo>
                    <a:pt x="165" y="56"/>
                  </a:lnTo>
                  <a:lnTo>
                    <a:pt x="170" y="50"/>
                  </a:lnTo>
                  <a:lnTo>
                    <a:pt x="173" y="46"/>
                  </a:lnTo>
                  <a:lnTo>
                    <a:pt x="173" y="44"/>
                  </a:lnTo>
                  <a:lnTo>
                    <a:pt x="175" y="44"/>
                  </a:lnTo>
                  <a:lnTo>
                    <a:pt x="175" y="40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89" y="26"/>
                  </a:lnTo>
                  <a:close/>
                  <a:moveTo>
                    <a:pt x="189" y="214"/>
                  </a:moveTo>
                  <a:lnTo>
                    <a:pt x="180" y="214"/>
                  </a:lnTo>
                  <a:lnTo>
                    <a:pt x="180" y="216"/>
                  </a:lnTo>
                  <a:lnTo>
                    <a:pt x="187" y="216"/>
                  </a:lnTo>
                  <a:lnTo>
                    <a:pt x="189" y="214"/>
                  </a:lnTo>
                  <a:close/>
                  <a:moveTo>
                    <a:pt x="189" y="214"/>
                  </a:moveTo>
                  <a:lnTo>
                    <a:pt x="187" y="216"/>
                  </a:lnTo>
                  <a:lnTo>
                    <a:pt x="189" y="216"/>
                  </a:lnTo>
                  <a:lnTo>
                    <a:pt x="189" y="214"/>
                  </a:lnTo>
                  <a:close/>
                  <a:moveTo>
                    <a:pt x="206" y="44"/>
                  </a:moveTo>
                  <a:lnTo>
                    <a:pt x="201" y="44"/>
                  </a:lnTo>
                  <a:lnTo>
                    <a:pt x="201" y="46"/>
                  </a:lnTo>
                  <a:lnTo>
                    <a:pt x="199" y="46"/>
                  </a:lnTo>
                  <a:lnTo>
                    <a:pt x="197" y="48"/>
                  </a:lnTo>
                  <a:lnTo>
                    <a:pt x="194" y="48"/>
                  </a:lnTo>
                  <a:lnTo>
                    <a:pt x="194" y="50"/>
                  </a:lnTo>
                  <a:lnTo>
                    <a:pt x="192" y="50"/>
                  </a:lnTo>
                  <a:lnTo>
                    <a:pt x="185" y="58"/>
                  </a:lnTo>
                  <a:lnTo>
                    <a:pt x="185" y="60"/>
                  </a:lnTo>
                  <a:lnTo>
                    <a:pt x="201" y="60"/>
                  </a:lnTo>
                  <a:lnTo>
                    <a:pt x="201" y="58"/>
                  </a:lnTo>
                  <a:lnTo>
                    <a:pt x="204" y="58"/>
                  </a:lnTo>
                  <a:lnTo>
                    <a:pt x="206" y="56"/>
                  </a:lnTo>
                  <a:lnTo>
                    <a:pt x="211" y="56"/>
                  </a:lnTo>
                  <a:lnTo>
                    <a:pt x="213" y="52"/>
                  </a:lnTo>
                  <a:lnTo>
                    <a:pt x="209" y="52"/>
                  </a:lnTo>
                  <a:lnTo>
                    <a:pt x="206" y="50"/>
                  </a:lnTo>
                  <a:lnTo>
                    <a:pt x="206" y="44"/>
                  </a:lnTo>
                  <a:close/>
                  <a:moveTo>
                    <a:pt x="206" y="48"/>
                  </a:moveTo>
                  <a:lnTo>
                    <a:pt x="206" y="50"/>
                  </a:lnTo>
                  <a:lnTo>
                    <a:pt x="209" y="52"/>
                  </a:lnTo>
                  <a:lnTo>
                    <a:pt x="209" y="50"/>
                  </a:lnTo>
                  <a:lnTo>
                    <a:pt x="210" y="50"/>
                  </a:lnTo>
                  <a:lnTo>
                    <a:pt x="206" y="48"/>
                  </a:lnTo>
                  <a:close/>
                  <a:moveTo>
                    <a:pt x="210" y="50"/>
                  </a:moveTo>
                  <a:lnTo>
                    <a:pt x="209" y="50"/>
                  </a:lnTo>
                  <a:lnTo>
                    <a:pt x="209" y="52"/>
                  </a:lnTo>
                  <a:lnTo>
                    <a:pt x="213" y="52"/>
                  </a:lnTo>
                  <a:lnTo>
                    <a:pt x="210" y="50"/>
                  </a:lnTo>
                  <a:close/>
                  <a:moveTo>
                    <a:pt x="209" y="48"/>
                  </a:moveTo>
                  <a:lnTo>
                    <a:pt x="206" y="48"/>
                  </a:lnTo>
                  <a:lnTo>
                    <a:pt x="213" y="52"/>
                  </a:lnTo>
                  <a:lnTo>
                    <a:pt x="209" y="48"/>
                  </a:lnTo>
                  <a:close/>
                  <a:moveTo>
                    <a:pt x="211" y="47"/>
                  </a:moveTo>
                  <a:lnTo>
                    <a:pt x="209" y="48"/>
                  </a:lnTo>
                  <a:lnTo>
                    <a:pt x="213" y="52"/>
                  </a:lnTo>
                  <a:lnTo>
                    <a:pt x="213" y="48"/>
                  </a:lnTo>
                  <a:lnTo>
                    <a:pt x="211" y="47"/>
                  </a:lnTo>
                  <a:close/>
                  <a:moveTo>
                    <a:pt x="213" y="48"/>
                  </a:moveTo>
                  <a:lnTo>
                    <a:pt x="213" y="52"/>
                  </a:lnTo>
                  <a:lnTo>
                    <a:pt x="216" y="50"/>
                  </a:lnTo>
                  <a:lnTo>
                    <a:pt x="213" y="48"/>
                  </a:lnTo>
                  <a:close/>
                  <a:moveTo>
                    <a:pt x="216" y="50"/>
                  </a:moveTo>
                  <a:lnTo>
                    <a:pt x="213" y="52"/>
                  </a:lnTo>
                  <a:lnTo>
                    <a:pt x="216" y="52"/>
                  </a:lnTo>
                  <a:lnTo>
                    <a:pt x="216" y="50"/>
                  </a:lnTo>
                  <a:close/>
                  <a:moveTo>
                    <a:pt x="249" y="44"/>
                  </a:moveTo>
                  <a:lnTo>
                    <a:pt x="218" y="44"/>
                  </a:lnTo>
                  <a:lnTo>
                    <a:pt x="218" y="46"/>
                  </a:lnTo>
                  <a:lnTo>
                    <a:pt x="212" y="47"/>
                  </a:lnTo>
                  <a:lnTo>
                    <a:pt x="213" y="48"/>
                  </a:lnTo>
                  <a:lnTo>
                    <a:pt x="216" y="50"/>
                  </a:lnTo>
                  <a:lnTo>
                    <a:pt x="216" y="52"/>
                  </a:lnTo>
                  <a:lnTo>
                    <a:pt x="218" y="52"/>
                  </a:lnTo>
                  <a:lnTo>
                    <a:pt x="223" y="50"/>
                  </a:lnTo>
                  <a:lnTo>
                    <a:pt x="228" y="50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40" y="46"/>
                  </a:lnTo>
                  <a:lnTo>
                    <a:pt x="247" y="46"/>
                  </a:lnTo>
                  <a:lnTo>
                    <a:pt x="249" y="44"/>
                  </a:lnTo>
                  <a:close/>
                  <a:moveTo>
                    <a:pt x="206" y="44"/>
                  </a:moveTo>
                  <a:lnTo>
                    <a:pt x="206" y="48"/>
                  </a:lnTo>
                  <a:lnTo>
                    <a:pt x="208" y="46"/>
                  </a:lnTo>
                  <a:lnTo>
                    <a:pt x="206" y="44"/>
                  </a:lnTo>
                  <a:close/>
                  <a:moveTo>
                    <a:pt x="208" y="46"/>
                  </a:moveTo>
                  <a:lnTo>
                    <a:pt x="206" y="48"/>
                  </a:lnTo>
                  <a:lnTo>
                    <a:pt x="209" y="48"/>
                  </a:lnTo>
                  <a:lnTo>
                    <a:pt x="208" y="46"/>
                  </a:lnTo>
                  <a:close/>
                  <a:moveTo>
                    <a:pt x="212" y="47"/>
                  </a:moveTo>
                  <a:lnTo>
                    <a:pt x="211" y="47"/>
                  </a:lnTo>
                  <a:lnTo>
                    <a:pt x="213" y="48"/>
                  </a:lnTo>
                  <a:lnTo>
                    <a:pt x="212" y="47"/>
                  </a:lnTo>
                  <a:close/>
                  <a:moveTo>
                    <a:pt x="208" y="45"/>
                  </a:moveTo>
                  <a:lnTo>
                    <a:pt x="208" y="46"/>
                  </a:lnTo>
                  <a:lnTo>
                    <a:pt x="209" y="48"/>
                  </a:lnTo>
                  <a:lnTo>
                    <a:pt x="211" y="47"/>
                  </a:lnTo>
                  <a:lnTo>
                    <a:pt x="208" y="45"/>
                  </a:lnTo>
                  <a:close/>
                  <a:moveTo>
                    <a:pt x="211" y="40"/>
                  </a:moveTo>
                  <a:lnTo>
                    <a:pt x="208" y="45"/>
                  </a:lnTo>
                  <a:lnTo>
                    <a:pt x="211" y="47"/>
                  </a:lnTo>
                  <a:lnTo>
                    <a:pt x="212" y="47"/>
                  </a:lnTo>
                  <a:lnTo>
                    <a:pt x="211" y="40"/>
                  </a:lnTo>
                  <a:close/>
                  <a:moveTo>
                    <a:pt x="211" y="40"/>
                  </a:moveTo>
                  <a:lnTo>
                    <a:pt x="212" y="47"/>
                  </a:lnTo>
                  <a:lnTo>
                    <a:pt x="218" y="46"/>
                  </a:lnTo>
                  <a:lnTo>
                    <a:pt x="211" y="40"/>
                  </a:lnTo>
                  <a:close/>
                  <a:moveTo>
                    <a:pt x="257" y="40"/>
                  </a:moveTo>
                  <a:lnTo>
                    <a:pt x="213" y="40"/>
                  </a:lnTo>
                  <a:lnTo>
                    <a:pt x="216" y="44"/>
                  </a:lnTo>
                  <a:lnTo>
                    <a:pt x="218" y="46"/>
                  </a:lnTo>
                  <a:lnTo>
                    <a:pt x="218" y="44"/>
                  </a:lnTo>
                  <a:lnTo>
                    <a:pt x="257" y="44"/>
                  </a:lnTo>
                  <a:lnTo>
                    <a:pt x="257" y="40"/>
                  </a:lnTo>
                  <a:close/>
                  <a:moveTo>
                    <a:pt x="206" y="44"/>
                  </a:moveTo>
                  <a:lnTo>
                    <a:pt x="208" y="46"/>
                  </a:lnTo>
                  <a:lnTo>
                    <a:pt x="208" y="45"/>
                  </a:lnTo>
                  <a:lnTo>
                    <a:pt x="206" y="44"/>
                  </a:lnTo>
                  <a:close/>
                  <a:moveTo>
                    <a:pt x="211" y="40"/>
                  </a:moveTo>
                  <a:lnTo>
                    <a:pt x="206" y="44"/>
                  </a:lnTo>
                  <a:lnTo>
                    <a:pt x="208" y="45"/>
                  </a:lnTo>
                  <a:lnTo>
                    <a:pt x="211" y="40"/>
                  </a:lnTo>
                  <a:close/>
                  <a:moveTo>
                    <a:pt x="213" y="40"/>
                  </a:moveTo>
                  <a:lnTo>
                    <a:pt x="211" y="40"/>
                  </a:lnTo>
                  <a:lnTo>
                    <a:pt x="216" y="44"/>
                  </a:lnTo>
                  <a:lnTo>
                    <a:pt x="213" y="40"/>
                  </a:lnTo>
                  <a:close/>
                  <a:moveTo>
                    <a:pt x="259" y="32"/>
                  </a:moveTo>
                  <a:lnTo>
                    <a:pt x="257" y="32"/>
                  </a:lnTo>
                  <a:lnTo>
                    <a:pt x="257" y="34"/>
                  </a:lnTo>
                  <a:lnTo>
                    <a:pt x="254" y="34"/>
                  </a:lnTo>
                  <a:lnTo>
                    <a:pt x="254" y="40"/>
                  </a:lnTo>
                  <a:lnTo>
                    <a:pt x="257" y="40"/>
                  </a:lnTo>
                  <a:lnTo>
                    <a:pt x="257" y="44"/>
                  </a:lnTo>
                  <a:lnTo>
                    <a:pt x="259" y="44"/>
                  </a:lnTo>
                  <a:lnTo>
                    <a:pt x="259" y="32"/>
                  </a:lnTo>
                  <a:close/>
                  <a:moveTo>
                    <a:pt x="261" y="25"/>
                  </a:moveTo>
                  <a:lnTo>
                    <a:pt x="261" y="26"/>
                  </a:lnTo>
                  <a:lnTo>
                    <a:pt x="259" y="26"/>
                  </a:lnTo>
                  <a:lnTo>
                    <a:pt x="259" y="44"/>
                  </a:lnTo>
                  <a:lnTo>
                    <a:pt x="264" y="44"/>
                  </a:lnTo>
                  <a:lnTo>
                    <a:pt x="264" y="40"/>
                  </a:lnTo>
                  <a:lnTo>
                    <a:pt x="266" y="40"/>
                  </a:lnTo>
                  <a:lnTo>
                    <a:pt x="266" y="38"/>
                  </a:lnTo>
                  <a:lnTo>
                    <a:pt x="269" y="36"/>
                  </a:lnTo>
                  <a:lnTo>
                    <a:pt x="269" y="34"/>
                  </a:lnTo>
                  <a:lnTo>
                    <a:pt x="271" y="34"/>
                  </a:lnTo>
                  <a:lnTo>
                    <a:pt x="271" y="32"/>
                  </a:lnTo>
                  <a:lnTo>
                    <a:pt x="273" y="28"/>
                  </a:lnTo>
                  <a:lnTo>
                    <a:pt x="266" y="28"/>
                  </a:lnTo>
                  <a:lnTo>
                    <a:pt x="261" y="25"/>
                  </a:lnTo>
                  <a:close/>
                  <a:moveTo>
                    <a:pt x="254" y="34"/>
                  </a:moveTo>
                  <a:lnTo>
                    <a:pt x="237" y="34"/>
                  </a:lnTo>
                  <a:lnTo>
                    <a:pt x="235" y="36"/>
                  </a:lnTo>
                  <a:lnTo>
                    <a:pt x="228" y="36"/>
                  </a:lnTo>
                  <a:lnTo>
                    <a:pt x="225" y="38"/>
                  </a:lnTo>
                  <a:lnTo>
                    <a:pt x="218" y="38"/>
                  </a:lnTo>
                  <a:lnTo>
                    <a:pt x="216" y="40"/>
                  </a:lnTo>
                  <a:lnTo>
                    <a:pt x="254" y="40"/>
                  </a:lnTo>
                  <a:lnTo>
                    <a:pt x="254" y="34"/>
                  </a:lnTo>
                  <a:close/>
                  <a:moveTo>
                    <a:pt x="257" y="32"/>
                  </a:moveTo>
                  <a:lnTo>
                    <a:pt x="249" y="32"/>
                  </a:lnTo>
                  <a:lnTo>
                    <a:pt x="247" y="34"/>
                  </a:lnTo>
                  <a:lnTo>
                    <a:pt x="257" y="34"/>
                  </a:lnTo>
                  <a:lnTo>
                    <a:pt x="257" y="32"/>
                  </a:lnTo>
                  <a:close/>
                  <a:moveTo>
                    <a:pt x="268" y="17"/>
                  </a:moveTo>
                  <a:lnTo>
                    <a:pt x="266" y="20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1" y="24"/>
                  </a:lnTo>
                  <a:lnTo>
                    <a:pt x="261" y="25"/>
                  </a:lnTo>
                  <a:lnTo>
                    <a:pt x="266" y="28"/>
                  </a:lnTo>
                  <a:lnTo>
                    <a:pt x="271" y="23"/>
                  </a:lnTo>
                  <a:lnTo>
                    <a:pt x="271" y="18"/>
                  </a:lnTo>
                  <a:lnTo>
                    <a:pt x="268" y="17"/>
                  </a:lnTo>
                  <a:close/>
                  <a:moveTo>
                    <a:pt x="271" y="23"/>
                  </a:moveTo>
                  <a:lnTo>
                    <a:pt x="266" y="28"/>
                  </a:lnTo>
                  <a:lnTo>
                    <a:pt x="271" y="28"/>
                  </a:lnTo>
                  <a:lnTo>
                    <a:pt x="271" y="23"/>
                  </a:lnTo>
                  <a:close/>
                  <a:moveTo>
                    <a:pt x="273" y="20"/>
                  </a:moveTo>
                  <a:lnTo>
                    <a:pt x="271" y="23"/>
                  </a:lnTo>
                  <a:lnTo>
                    <a:pt x="271" y="28"/>
                  </a:lnTo>
                  <a:lnTo>
                    <a:pt x="273" y="20"/>
                  </a:lnTo>
                  <a:close/>
                  <a:moveTo>
                    <a:pt x="276" y="20"/>
                  </a:moveTo>
                  <a:lnTo>
                    <a:pt x="273" y="20"/>
                  </a:lnTo>
                  <a:lnTo>
                    <a:pt x="271" y="28"/>
                  </a:lnTo>
                  <a:lnTo>
                    <a:pt x="276" y="28"/>
                  </a:lnTo>
                  <a:lnTo>
                    <a:pt x="276" y="20"/>
                  </a:lnTo>
                  <a:close/>
                  <a:moveTo>
                    <a:pt x="201" y="8"/>
                  </a:moveTo>
                  <a:lnTo>
                    <a:pt x="199" y="8"/>
                  </a:lnTo>
                  <a:lnTo>
                    <a:pt x="199" y="10"/>
                  </a:lnTo>
                  <a:lnTo>
                    <a:pt x="194" y="10"/>
                  </a:lnTo>
                  <a:lnTo>
                    <a:pt x="192" y="12"/>
                  </a:lnTo>
                  <a:lnTo>
                    <a:pt x="189" y="12"/>
                  </a:lnTo>
                  <a:lnTo>
                    <a:pt x="187" y="14"/>
                  </a:lnTo>
                  <a:lnTo>
                    <a:pt x="185" y="14"/>
                  </a:lnTo>
                  <a:lnTo>
                    <a:pt x="185" y="16"/>
                  </a:lnTo>
                  <a:lnTo>
                    <a:pt x="182" y="16"/>
                  </a:lnTo>
                  <a:lnTo>
                    <a:pt x="173" y="26"/>
                  </a:lnTo>
                  <a:lnTo>
                    <a:pt x="192" y="26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7" y="22"/>
                  </a:lnTo>
                  <a:lnTo>
                    <a:pt x="199" y="22"/>
                  </a:lnTo>
                  <a:lnTo>
                    <a:pt x="201" y="20"/>
                  </a:lnTo>
                  <a:lnTo>
                    <a:pt x="199" y="20"/>
                  </a:lnTo>
                  <a:lnTo>
                    <a:pt x="199" y="16"/>
                  </a:lnTo>
                  <a:lnTo>
                    <a:pt x="197" y="14"/>
                  </a:lnTo>
                  <a:lnTo>
                    <a:pt x="202" y="13"/>
                  </a:lnTo>
                  <a:lnTo>
                    <a:pt x="201" y="8"/>
                  </a:lnTo>
                  <a:close/>
                  <a:moveTo>
                    <a:pt x="240" y="12"/>
                  </a:moveTo>
                  <a:lnTo>
                    <a:pt x="261" y="25"/>
                  </a:lnTo>
                  <a:lnTo>
                    <a:pt x="261" y="24"/>
                  </a:lnTo>
                  <a:lnTo>
                    <a:pt x="264" y="22"/>
                  </a:lnTo>
                  <a:lnTo>
                    <a:pt x="264" y="20"/>
                  </a:lnTo>
                  <a:lnTo>
                    <a:pt x="266" y="20"/>
                  </a:lnTo>
                  <a:lnTo>
                    <a:pt x="268" y="17"/>
                  </a:lnTo>
                  <a:lnTo>
                    <a:pt x="265" y="14"/>
                  </a:lnTo>
                  <a:lnTo>
                    <a:pt x="245" y="14"/>
                  </a:lnTo>
                  <a:lnTo>
                    <a:pt x="240" y="12"/>
                  </a:lnTo>
                  <a:close/>
                  <a:moveTo>
                    <a:pt x="271" y="18"/>
                  </a:moveTo>
                  <a:lnTo>
                    <a:pt x="271" y="23"/>
                  </a:lnTo>
                  <a:lnTo>
                    <a:pt x="273" y="20"/>
                  </a:lnTo>
                  <a:lnTo>
                    <a:pt x="271" y="18"/>
                  </a:lnTo>
                  <a:close/>
                  <a:moveTo>
                    <a:pt x="199" y="16"/>
                  </a:moveTo>
                  <a:lnTo>
                    <a:pt x="199" y="20"/>
                  </a:lnTo>
                  <a:lnTo>
                    <a:pt x="204" y="20"/>
                  </a:lnTo>
                  <a:lnTo>
                    <a:pt x="199" y="16"/>
                  </a:lnTo>
                  <a:close/>
                  <a:moveTo>
                    <a:pt x="203" y="14"/>
                  </a:moveTo>
                  <a:lnTo>
                    <a:pt x="199" y="14"/>
                  </a:lnTo>
                  <a:lnTo>
                    <a:pt x="199" y="16"/>
                  </a:lnTo>
                  <a:lnTo>
                    <a:pt x="204" y="20"/>
                  </a:lnTo>
                  <a:lnTo>
                    <a:pt x="203" y="14"/>
                  </a:lnTo>
                  <a:close/>
                  <a:moveTo>
                    <a:pt x="203" y="13"/>
                  </a:moveTo>
                  <a:lnTo>
                    <a:pt x="202" y="13"/>
                  </a:lnTo>
                  <a:lnTo>
                    <a:pt x="204" y="20"/>
                  </a:lnTo>
                  <a:lnTo>
                    <a:pt x="205" y="18"/>
                  </a:lnTo>
                  <a:lnTo>
                    <a:pt x="203" y="13"/>
                  </a:lnTo>
                  <a:close/>
                  <a:moveTo>
                    <a:pt x="205" y="18"/>
                  </a:moveTo>
                  <a:lnTo>
                    <a:pt x="204" y="20"/>
                  </a:lnTo>
                  <a:lnTo>
                    <a:pt x="206" y="20"/>
                  </a:lnTo>
                  <a:lnTo>
                    <a:pt x="205" y="18"/>
                  </a:lnTo>
                  <a:close/>
                  <a:moveTo>
                    <a:pt x="206" y="17"/>
                  </a:moveTo>
                  <a:lnTo>
                    <a:pt x="205" y="18"/>
                  </a:lnTo>
                  <a:lnTo>
                    <a:pt x="206" y="20"/>
                  </a:lnTo>
                  <a:lnTo>
                    <a:pt x="206" y="17"/>
                  </a:lnTo>
                  <a:close/>
                  <a:moveTo>
                    <a:pt x="206" y="16"/>
                  </a:moveTo>
                  <a:lnTo>
                    <a:pt x="206" y="17"/>
                  </a:lnTo>
                  <a:lnTo>
                    <a:pt x="206" y="18"/>
                  </a:lnTo>
                  <a:lnTo>
                    <a:pt x="206" y="20"/>
                  </a:lnTo>
                  <a:lnTo>
                    <a:pt x="206" y="16"/>
                  </a:lnTo>
                  <a:close/>
                  <a:moveTo>
                    <a:pt x="209" y="12"/>
                  </a:moveTo>
                  <a:lnTo>
                    <a:pt x="206" y="16"/>
                  </a:lnTo>
                  <a:lnTo>
                    <a:pt x="206" y="20"/>
                  </a:lnTo>
                  <a:lnTo>
                    <a:pt x="209" y="16"/>
                  </a:lnTo>
                  <a:lnTo>
                    <a:pt x="209" y="12"/>
                  </a:lnTo>
                  <a:close/>
                  <a:moveTo>
                    <a:pt x="211" y="12"/>
                  </a:moveTo>
                  <a:lnTo>
                    <a:pt x="209" y="14"/>
                  </a:lnTo>
                  <a:lnTo>
                    <a:pt x="209" y="16"/>
                  </a:lnTo>
                  <a:lnTo>
                    <a:pt x="206" y="20"/>
                  </a:lnTo>
                  <a:lnTo>
                    <a:pt x="211" y="14"/>
                  </a:lnTo>
                  <a:lnTo>
                    <a:pt x="211" y="12"/>
                  </a:lnTo>
                  <a:close/>
                  <a:moveTo>
                    <a:pt x="231" y="8"/>
                  </a:moveTo>
                  <a:lnTo>
                    <a:pt x="209" y="8"/>
                  </a:lnTo>
                  <a:lnTo>
                    <a:pt x="209" y="10"/>
                  </a:lnTo>
                  <a:lnTo>
                    <a:pt x="211" y="12"/>
                  </a:lnTo>
                  <a:lnTo>
                    <a:pt x="211" y="14"/>
                  </a:lnTo>
                  <a:lnTo>
                    <a:pt x="206" y="20"/>
                  </a:lnTo>
                  <a:lnTo>
                    <a:pt x="209" y="20"/>
                  </a:lnTo>
                  <a:lnTo>
                    <a:pt x="211" y="16"/>
                  </a:lnTo>
                  <a:lnTo>
                    <a:pt x="221" y="16"/>
                  </a:lnTo>
                  <a:lnTo>
                    <a:pt x="225" y="14"/>
                  </a:lnTo>
                  <a:lnTo>
                    <a:pt x="233" y="14"/>
                  </a:lnTo>
                  <a:lnTo>
                    <a:pt x="231" y="8"/>
                  </a:lnTo>
                  <a:close/>
                  <a:moveTo>
                    <a:pt x="271" y="16"/>
                  </a:moveTo>
                  <a:lnTo>
                    <a:pt x="269" y="16"/>
                  </a:lnTo>
                  <a:lnTo>
                    <a:pt x="268" y="17"/>
                  </a:lnTo>
                  <a:lnTo>
                    <a:pt x="271" y="18"/>
                  </a:lnTo>
                  <a:lnTo>
                    <a:pt x="271" y="16"/>
                  </a:lnTo>
                  <a:close/>
                  <a:moveTo>
                    <a:pt x="205" y="13"/>
                  </a:moveTo>
                  <a:lnTo>
                    <a:pt x="203" y="13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5" y="13"/>
                  </a:lnTo>
                  <a:close/>
                  <a:moveTo>
                    <a:pt x="209" y="12"/>
                  </a:moveTo>
                  <a:lnTo>
                    <a:pt x="205" y="13"/>
                  </a:lnTo>
                  <a:lnTo>
                    <a:pt x="206" y="17"/>
                  </a:lnTo>
                  <a:lnTo>
                    <a:pt x="209" y="12"/>
                  </a:lnTo>
                  <a:close/>
                  <a:moveTo>
                    <a:pt x="202" y="13"/>
                  </a:moveTo>
                  <a:lnTo>
                    <a:pt x="197" y="14"/>
                  </a:lnTo>
                  <a:lnTo>
                    <a:pt x="199" y="16"/>
                  </a:lnTo>
                  <a:lnTo>
                    <a:pt x="199" y="14"/>
                  </a:lnTo>
                  <a:lnTo>
                    <a:pt x="203" y="14"/>
                  </a:lnTo>
                  <a:lnTo>
                    <a:pt x="202" y="13"/>
                  </a:lnTo>
                  <a:close/>
                  <a:moveTo>
                    <a:pt x="209" y="10"/>
                  </a:moveTo>
                  <a:lnTo>
                    <a:pt x="209" y="14"/>
                  </a:lnTo>
                  <a:lnTo>
                    <a:pt x="211" y="12"/>
                  </a:lnTo>
                  <a:lnTo>
                    <a:pt x="209" y="10"/>
                  </a:lnTo>
                  <a:close/>
                  <a:moveTo>
                    <a:pt x="235" y="2"/>
                  </a:moveTo>
                  <a:lnTo>
                    <a:pt x="230" y="2"/>
                  </a:lnTo>
                  <a:lnTo>
                    <a:pt x="233" y="14"/>
                  </a:lnTo>
                  <a:lnTo>
                    <a:pt x="235" y="14"/>
                  </a:lnTo>
                  <a:lnTo>
                    <a:pt x="235" y="12"/>
                  </a:lnTo>
                  <a:lnTo>
                    <a:pt x="237" y="12"/>
                  </a:lnTo>
                  <a:lnTo>
                    <a:pt x="237" y="4"/>
                  </a:lnTo>
                  <a:lnTo>
                    <a:pt x="235" y="4"/>
                  </a:lnTo>
                  <a:lnTo>
                    <a:pt x="235" y="2"/>
                  </a:lnTo>
                  <a:close/>
                  <a:moveTo>
                    <a:pt x="242" y="0"/>
                  </a:moveTo>
                  <a:lnTo>
                    <a:pt x="242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7" y="4"/>
                  </a:lnTo>
                  <a:lnTo>
                    <a:pt x="237" y="12"/>
                  </a:lnTo>
                  <a:lnTo>
                    <a:pt x="235" y="12"/>
                  </a:lnTo>
                  <a:lnTo>
                    <a:pt x="235" y="14"/>
                  </a:lnTo>
                  <a:lnTo>
                    <a:pt x="243" y="14"/>
                  </a:lnTo>
                  <a:lnTo>
                    <a:pt x="240" y="12"/>
                  </a:lnTo>
                  <a:lnTo>
                    <a:pt x="243" y="7"/>
                  </a:lnTo>
                  <a:lnTo>
                    <a:pt x="242" y="0"/>
                  </a:lnTo>
                  <a:close/>
                  <a:moveTo>
                    <a:pt x="243" y="7"/>
                  </a:moveTo>
                  <a:lnTo>
                    <a:pt x="240" y="12"/>
                  </a:lnTo>
                  <a:lnTo>
                    <a:pt x="245" y="14"/>
                  </a:lnTo>
                  <a:lnTo>
                    <a:pt x="243" y="7"/>
                  </a:lnTo>
                  <a:close/>
                  <a:moveTo>
                    <a:pt x="247" y="2"/>
                  </a:moveTo>
                  <a:lnTo>
                    <a:pt x="243" y="7"/>
                  </a:lnTo>
                  <a:lnTo>
                    <a:pt x="245" y="14"/>
                  </a:lnTo>
                  <a:lnTo>
                    <a:pt x="245" y="12"/>
                  </a:lnTo>
                  <a:lnTo>
                    <a:pt x="249" y="12"/>
                  </a:lnTo>
                  <a:lnTo>
                    <a:pt x="249" y="4"/>
                  </a:lnTo>
                  <a:lnTo>
                    <a:pt x="247" y="2"/>
                  </a:lnTo>
                  <a:close/>
                  <a:moveTo>
                    <a:pt x="247" y="2"/>
                  </a:moveTo>
                  <a:lnTo>
                    <a:pt x="249" y="4"/>
                  </a:lnTo>
                  <a:lnTo>
                    <a:pt x="249" y="12"/>
                  </a:lnTo>
                  <a:lnTo>
                    <a:pt x="245" y="12"/>
                  </a:lnTo>
                  <a:lnTo>
                    <a:pt x="245" y="14"/>
                  </a:lnTo>
                  <a:lnTo>
                    <a:pt x="265" y="14"/>
                  </a:lnTo>
                  <a:lnTo>
                    <a:pt x="247" y="2"/>
                  </a:lnTo>
                  <a:close/>
                  <a:moveTo>
                    <a:pt x="201" y="8"/>
                  </a:moveTo>
                  <a:lnTo>
                    <a:pt x="202" y="13"/>
                  </a:lnTo>
                  <a:lnTo>
                    <a:pt x="203" y="13"/>
                  </a:lnTo>
                  <a:lnTo>
                    <a:pt x="201" y="8"/>
                  </a:lnTo>
                  <a:close/>
                  <a:moveTo>
                    <a:pt x="201" y="8"/>
                  </a:moveTo>
                  <a:lnTo>
                    <a:pt x="203" y="13"/>
                  </a:lnTo>
                  <a:lnTo>
                    <a:pt x="205" y="13"/>
                  </a:lnTo>
                  <a:lnTo>
                    <a:pt x="204" y="10"/>
                  </a:lnTo>
                  <a:lnTo>
                    <a:pt x="201" y="8"/>
                  </a:lnTo>
                  <a:close/>
                  <a:moveTo>
                    <a:pt x="204" y="10"/>
                  </a:moveTo>
                  <a:lnTo>
                    <a:pt x="205" y="13"/>
                  </a:lnTo>
                  <a:lnTo>
                    <a:pt x="209" y="12"/>
                  </a:lnTo>
                  <a:lnTo>
                    <a:pt x="204" y="10"/>
                  </a:lnTo>
                  <a:close/>
                  <a:moveTo>
                    <a:pt x="206" y="8"/>
                  </a:moveTo>
                  <a:lnTo>
                    <a:pt x="204" y="8"/>
                  </a:lnTo>
                  <a:lnTo>
                    <a:pt x="204" y="10"/>
                  </a:lnTo>
                  <a:lnTo>
                    <a:pt x="209" y="12"/>
                  </a:lnTo>
                  <a:lnTo>
                    <a:pt x="209" y="10"/>
                  </a:lnTo>
                  <a:lnTo>
                    <a:pt x="206" y="8"/>
                  </a:lnTo>
                  <a:close/>
                  <a:moveTo>
                    <a:pt x="230" y="2"/>
                  </a:moveTo>
                  <a:lnTo>
                    <a:pt x="223" y="2"/>
                  </a:lnTo>
                  <a:lnTo>
                    <a:pt x="221" y="4"/>
                  </a:lnTo>
                  <a:lnTo>
                    <a:pt x="209" y="4"/>
                  </a:lnTo>
                  <a:lnTo>
                    <a:pt x="206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31" y="8"/>
                  </a:lnTo>
                  <a:lnTo>
                    <a:pt x="230" y="2"/>
                  </a:lnTo>
                  <a:close/>
                  <a:moveTo>
                    <a:pt x="204" y="8"/>
                  </a:moveTo>
                  <a:lnTo>
                    <a:pt x="201" y="8"/>
                  </a:lnTo>
                  <a:lnTo>
                    <a:pt x="204" y="10"/>
                  </a:lnTo>
                  <a:lnTo>
                    <a:pt x="204" y="8"/>
                  </a:lnTo>
                  <a:close/>
                  <a:moveTo>
                    <a:pt x="242" y="0"/>
                  </a:moveTo>
                  <a:lnTo>
                    <a:pt x="243" y="7"/>
                  </a:lnTo>
                  <a:lnTo>
                    <a:pt x="247" y="2"/>
                  </a:lnTo>
                  <a:lnTo>
                    <a:pt x="245" y="2"/>
                  </a:lnTo>
                  <a:lnTo>
                    <a:pt x="245" y="1"/>
                  </a:lnTo>
                  <a:lnTo>
                    <a:pt x="242" y="0"/>
                  </a:lnTo>
                  <a:close/>
                  <a:moveTo>
                    <a:pt x="245" y="1"/>
                  </a:moveTo>
                  <a:lnTo>
                    <a:pt x="245" y="2"/>
                  </a:lnTo>
                  <a:lnTo>
                    <a:pt x="247" y="2"/>
                  </a:lnTo>
                  <a:lnTo>
                    <a:pt x="245" y="1"/>
                  </a:lnTo>
                  <a:close/>
                  <a:moveTo>
                    <a:pt x="245" y="0"/>
                  </a:moveTo>
                  <a:lnTo>
                    <a:pt x="242" y="0"/>
                  </a:lnTo>
                  <a:lnTo>
                    <a:pt x="245" y="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auto">
            <a:xfrm>
              <a:off x="6616" y="1073"/>
              <a:ext cx="4647" cy="305"/>
            </a:xfrm>
            <a:custGeom>
              <a:avLst/>
              <a:gdLst/>
              <a:ahLst/>
              <a:cxnLst>
                <a:cxn ang="0">
                  <a:pos x="3749" y="5"/>
                </a:cxn>
                <a:cxn ang="0">
                  <a:pos x="3341" y="10"/>
                </a:cxn>
                <a:cxn ang="0">
                  <a:pos x="2983" y="15"/>
                </a:cxn>
                <a:cxn ang="0">
                  <a:pos x="2669" y="20"/>
                </a:cxn>
                <a:cxn ang="0">
                  <a:pos x="2222" y="27"/>
                </a:cxn>
                <a:cxn ang="0">
                  <a:pos x="1123" y="34"/>
                </a:cxn>
                <a:cxn ang="0">
                  <a:pos x="617" y="27"/>
                </a:cxn>
                <a:cxn ang="0">
                  <a:pos x="425" y="24"/>
                </a:cxn>
                <a:cxn ang="0">
                  <a:pos x="369" y="36"/>
                </a:cxn>
                <a:cxn ang="0">
                  <a:pos x="319" y="58"/>
                </a:cxn>
                <a:cxn ang="0">
                  <a:pos x="281" y="82"/>
                </a:cxn>
                <a:cxn ang="0">
                  <a:pos x="247" y="111"/>
                </a:cxn>
                <a:cxn ang="0">
                  <a:pos x="180" y="192"/>
                </a:cxn>
                <a:cxn ang="0">
                  <a:pos x="170" y="209"/>
                </a:cxn>
                <a:cxn ang="0">
                  <a:pos x="146" y="236"/>
                </a:cxn>
                <a:cxn ang="0">
                  <a:pos x="113" y="252"/>
                </a:cxn>
                <a:cxn ang="0">
                  <a:pos x="62" y="262"/>
                </a:cxn>
                <a:cxn ang="0">
                  <a:pos x="7" y="267"/>
                </a:cxn>
                <a:cxn ang="0">
                  <a:pos x="57" y="300"/>
                </a:cxn>
                <a:cxn ang="0">
                  <a:pos x="125" y="284"/>
                </a:cxn>
                <a:cxn ang="0">
                  <a:pos x="163" y="267"/>
                </a:cxn>
                <a:cxn ang="0">
                  <a:pos x="189" y="245"/>
                </a:cxn>
                <a:cxn ang="0">
                  <a:pos x="211" y="209"/>
                </a:cxn>
                <a:cxn ang="0">
                  <a:pos x="237" y="176"/>
                </a:cxn>
                <a:cxn ang="0">
                  <a:pos x="288" y="123"/>
                </a:cxn>
                <a:cxn ang="0">
                  <a:pos x="319" y="101"/>
                </a:cxn>
                <a:cxn ang="0">
                  <a:pos x="353" y="82"/>
                </a:cxn>
                <a:cxn ang="0">
                  <a:pos x="408" y="63"/>
                </a:cxn>
                <a:cxn ang="0">
                  <a:pos x="473" y="58"/>
                </a:cxn>
                <a:cxn ang="0">
                  <a:pos x="1123" y="70"/>
                </a:cxn>
                <a:cxn ang="0">
                  <a:pos x="1951" y="65"/>
                </a:cxn>
                <a:cxn ang="0">
                  <a:pos x="2525" y="58"/>
                </a:cxn>
                <a:cxn ang="0">
                  <a:pos x="2822" y="53"/>
                </a:cxn>
                <a:cxn ang="0">
                  <a:pos x="3158" y="48"/>
                </a:cxn>
                <a:cxn ang="0">
                  <a:pos x="3540" y="41"/>
                </a:cxn>
                <a:cxn ang="0">
                  <a:pos x="3972" y="36"/>
                </a:cxn>
                <a:cxn ang="0">
                  <a:pos x="4068" y="46"/>
                </a:cxn>
                <a:cxn ang="0">
                  <a:pos x="4207" y="75"/>
                </a:cxn>
                <a:cxn ang="0">
                  <a:pos x="4320" y="101"/>
                </a:cxn>
                <a:cxn ang="0">
                  <a:pos x="4370" y="113"/>
                </a:cxn>
                <a:cxn ang="0">
                  <a:pos x="4413" y="130"/>
                </a:cxn>
                <a:cxn ang="0">
                  <a:pos x="4471" y="152"/>
                </a:cxn>
                <a:cxn ang="0">
                  <a:pos x="4526" y="168"/>
                </a:cxn>
                <a:cxn ang="0">
                  <a:pos x="4584" y="183"/>
                </a:cxn>
                <a:cxn ang="0">
                  <a:pos x="4646" y="190"/>
                </a:cxn>
                <a:cxn ang="0">
                  <a:pos x="4589" y="152"/>
                </a:cxn>
                <a:cxn ang="0">
                  <a:pos x="4469" y="113"/>
                </a:cxn>
                <a:cxn ang="0">
                  <a:pos x="4416" y="92"/>
                </a:cxn>
                <a:cxn ang="0">
                  <a:pos x="4382" y="80"/>
                </a:cxn>
                <a:cxn ang="0">
                  <a:pos x="4327" y="68"/>
                </a:cxn>
                <a:cxn ang="0">
                  <a:pos x="4238" y="46"/>
                </a:cxn>
                <a:cxn ang="0">
                  <a:pos x="4118" y="20"/>
                </a:cxn>
                <a:cxn ang="0">
                  <a:pos x="3989" y="3"/>
                </a:cxn>
              </a:cxnLst>
              <a:rect l="0" t="0" r="r" b="b"/>
              <a:pathLst>
                <a:path w="4647" h="305">
                  <a:moveTo>
                    <a:pt x="3979" y="0"/>
                  </a:moveTo>
                  <a:lnTo>
                    <a:pt x="3969" y="0"/>
                  </a:lnTo>
                  <a:lnTo>
                    <a:pt x="3857" y="3"/>
                  </a:lnTo>
                  <a:lnTo>
                    <a:pt x="3749" y="5"/>
                  </a:lnTo>
                  <a:lnTo>
                    <a:pt x="3641" y="5"/>
                  </a:lnTo>
                  <a:lnTo>
                    <a:pt x="3537" y="8"/>
                  </a:lnTo>
                  <a:lnTo>
                    <a:pt x="3439" y="8"/>
                  </a:lnTo>
                  <a:lnTo>
                    <a:pt x="3341" y="10"/>
                  </a:lnTo>
                  <a:lnTo>
                    <a:pt x="3247" y="10"/>
                  </a:lnTo>
                  <a:lnTo>
                    <a:pt x="3156" y="12"/>
                  </a:lnTo>
                  <a:lnTo>
                    <a:pt x="3069" y="12"/>
                  </a:lnTo>
                  <a:lnTo>
                    <a:pt x="2983" y="15"/>
                  </a:lnTo>
                  <a:lnTo>
                    <a:pt x="2901" y="15"/>
                  </a:lnTo>
                  <a:lnTo>
                    <a:pt x="2822" y="17"/>
                  </a:lnTo>
                  <a:lnTo>
                    <a:pt x="2743" y="17"/>
                  </a:lnTo>
                  <a:lnTo>
                    <a:pt x="2669" y="20"/>
                  </a:lnTo>
                  <a:lnTo>
                    <a:pt x="2597" y="20"/>
                  </a:lnTo>
                  <a:lnTo>
                    <a:pt x="2525" y="22"/>
                  </a:lnTo>
                  <a:lnTo>
                    <a:pt x="2369" y="24"/>
                  </a:lnTo>
                  <a:lnTo>
                    <a:pt x="2222" y="27"/>
                  </a:lnTo>
                  <a:lnTo>
                    <a:pt x="2083" y="29"/>
                  </a:lnTo>
                  <a:lnTo>
                    <a:pt x="1951" y="29"/>
                  </a:lnTo>
                  <a:lnTo>
                    <a:pt x="1704" y="34"/>
                  </a:lnTo>
                  <a:lnTo>
                    <a:pt x="1123" y="34"/>
                  </a:lnTo>
                  <a:lnTo>
                    <a:pt x="1003" y="32"/>
                  </a:lnTo>
                  <a:lnTo>
                    <a:pt x="881" y="32"/>
                  </a:lnTo>
                  <a:lnTo>
                    <a:pt x="751" y="29"/>
                  </a:lnTo>
                  <a:lnTo>
                    <a:pt x="617" y="27"/>
                  </a:lnTo>
                  <a:lnTo>
                    <a:pt x="473" y="22"/>
                  </a:lnTo>
                  <a:lnTo>
                    <a:pt x="449" y="22"/>
                  </a:lnTo>
                  <a:lnTo>
                    <a:pt x="437" y="24"/>
                  </a:lnTo>
                  <a:lnTo>
                    <a:pt x="425" y="24"/>
                  </a:lnTo>
                  <a:lnTo>
                    <a:pt x="401" y="29"/>
                  </a:lnTo>
                  <a:lnTo>
                    <a:pt x="391" y="32"/>
                  </a:lnTo>
                  <a:lnTo>
                    <a:pt x="379" y="34"/>
                  </a:lnTo>
                  <a:lnTo>
                    <a:pt x="369" y="36"/>
                  </a:lnTo>
                  <a:lnTo>
                    <a:pt x="357" y="41"/>
                  </a:lnTo>
                  <a:lnTo>
                    <a:pt x="348" y="46"/>
                  </a:lnTo>
                  <a:lnTo>
                    <a:pt x="338" y="48"/>
                  </a:lnTo>
                  <a:lnTo>
                    <a:pt x="319" y="58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7"/>
                  </a:lnTo>
                  <a:lnTo>
                    <a:pt x="281" y="82"/>
                  </a:lnTo>
                  <a:lnTo>
                    <a:pt x="273" y="89"/>
                  </a:lnTo>
                  <a:lnTo>
                    <a:pt x="264" y="96"/>
                  </a:lnTo>
                  <a:lnTo>
                    <a:pt x="257" y="104"/>
                  </a:lnTo>
                  <a:lnTo>
                    <a:pt x="247" y="111"/>
                  </a:lnTo>
                  <a:lnTo>
                    <a:pt x="240" y="118"/>
                  </a:lnTo>
                  <a:lnTo>
                    <a:pt x="233" y="128"/>
                  </a:lnTo>
                  <a:lnTo>
                    <a:pt x="223" y="135"/>
                  </a:lnTo>
                  <a:lnTo>
                    <a:pt x="180" y="192"/>
                  </a:lnTo>
                  <a:lnTo>
                    <a:pt x="175" y="202"/>
                  </a:lnTo>
                  <a:lnTo>
                    <a:pt x="173" y="204"/>
                  </a:lnTo>
                  <a:lnTo>
                    <a:pt x="173" y="207"/>
                  </a:lnTo>
                  <a:lnTo>
                    <a:pt x="170" y="209"/>
                  </a:lnTo>
                  <a:lnTo>
                    <a:pt x="165" y="219"/>
                  </a:lnTo>
                  <a:lnTo>
                    <a:pt x="156" y="228"/>
                  </a:lnTo>
                  <a:lnTo>
                    <a:pt x="151" y="231"/>
                  </a:lnTo>
                  <a:lnTo>
                    <a:pt x="146" y="236"/>
                  </a:lnTo>
                  <a:lnTo>
                    <a:pt x="132" y="243"/>
                  </a:lnTo>
                  <a:lnTo>
                    <a:pt x="125" y="248"/>
                  </a:lnTo>
                  <a:lnTo>
                    <a:pt x="120" y="250"/>
                  </a:lnTo>
                  <a:lnTo>
                    <a:pt x="113" y="252"/>
                  </a:lnTo>
                  <a:lnTo>
                    <a:pt x="105" y="252"/>
                  </a:lnTo>
                  <a:lnTo>
                    <a:pt x="84" y="260"/>
                  </a:lnTo>
                  <a:lnTo>
                    <a:pt x="69" y="260"/>
                  </a:lnTo>
                  <a:lnTo>
                    <a:pt x="62" y="262"/>
                  </a:lnTo>
                  <a:lnTo>
                    <a:pt x="53" y="262"/>
                  </a:lnTo>
                  <a:lnTo>
                    <a:pt x="45" y="264"/>
                  </a:lnTo>
                  <a:lnTo>
                    <a:pt x="19" y="264"/>
                  </a:lnTo>
                  <a:lnTo>
                    <a:pt x="7" y="267"/>
                  </a:lnTo>
                  <a:lnTo>
                    <a:pt x="0" y="267"/>
                  </a:lnTo>
                  <a:lnTo>
                    <a:pt x="36" y="305"/>
                  </a:lnTo>
                  <a:lnTo>
                    <a:pt x="43" y="305"/>
                  </a:lnTo>
                  <a:lnTo>
                    <a:pt x="57" y="300"/>
                  </a:lnTo>
                  <a:lnTo>
                    <a:pt x="67" y="298"/>
                  </a:lnTo>
                  <a:lnTo>
                    <a:pt x="86" y="296"/>
                  </a:lnTo>
                  <a:lnTo>
                    <a:pt x="105" y="288"/>
                  </a:lnTo>
                  <a:lnTo>
                    <a:pt x="125" y="284"/>
                  </a:lnTo>
                  <a:lnTo>
                    <a:pt x="132" y="281"/>
                  </a:lnTo>
                  <a:lnTo>
                    <a:pt x="141" y="276"/>
                  </a:lnTo>
                  <a:lnTo>
                    <a:pt x="156" y="272"/>
                  </a:lnTo>
                  <a:lnTo>
                    <a:pt x="163" y="267"/>
                  </a:lnTo>
                  <a:lnTo>
                    <a:pt x="168" y="264"/>
                  </a:lnTo>
                  <a:lnTo>
                    <a:pt x="173" y="260"/>
                  </a:lnTo>
                  <a:lnTo>
                    <a:pt x="180" y="255"/>
                  </a:lnTo>
                  <a:lnTo>
                    <a:pt x="189" y="245"/>
                  </a:lnTo>
                  <a:lnTo>
                    <a:pt x="194" y="238"/>
                  </a:lnTo>
                  <a:lnTo>
                    <a:pt x="199" y="233"/>
                  </a:lnTo>
                  <a:lnTo>
                    <a:pt x="204" y="219"/>
                  </a:lnTo>
                  <a:lnTo>
                    <a:pt x="211" y="209"/>
                  </a:lnTo>
                  <a:lnTo>
                    <a:pt x="218" y="202"/>
                  </a:lnTo>
                  <a:lnTo>
                    <a:pt x="223" y="192"/>
                  </a:lnTo>
                  <a:lnTo>
                    <a:pt x="230" y="183"/>
                  </a:lnTo>
                  <a:lnTo>
                    <a:pt x="237" y="176"/>
                  </a:lnTo>
                  <a:lnTo>
                    <a:pt x="245" y="166"/>
                  </a:lnTo>
                  <a:lnTo>
                    <a:pt x="249" y="159"/>
                  </a:lnTo>
                  <a:lnTo>
                    <a:pt x="278" y="130"/>
                  </a:lnTo>
                  <a:lnTo>
                    <a:pt x="288" y="123"/>
                  </a:lnTo>
                  <a:lnTo>
                    <a:pt x="295" y="118"/>
                  </a:lnTo>
                  <a:lnTo>
                    <a:pt x="302" y="111"/>
                  </a:lnTo>
                  <a:lnTo>
                    <a:pt x="309" y="106"/>
                  </a:lnTo>
                  <a:lnTo>
                    <a:pt x="319" y="101"/>
                  </a:lnTo>
                  <a:lnTo>
                    <a:pt x="326" y="94"/>
                  </a:lnTo>
                  <a:lnTo>
                    <a:pt x="336" y="89"/>
                  </a:lnTo>
                  <a:lnTo>
                    <a:pt x="343" y="84"/>
                  </a:lnTo>
                  <a:lnTo>
                    <a:pt x="353" y="82"/>
                  </a:lnTo>
                  <a:lnTo>
                    <a:pt x="362" y="77"/>
                  </a:lnTo>
                  <a:lnTo>
                    <a:pt x="369" y="75"/>
                  </a:lnTo>
                  <a:lnTo>
                    <a:pt x="379" y="70"/>
                  </a:lnTo>
                  <a:lnTo>
                    <a:pt x="408" y="63"/>
                  </a:lnTo>
                  <a:lnTo>
                    <a:pt x="417" y="63"/>
                  </a:lnTo>
                  <a:lnTo>
                    <a:pt x="429" y="60"/>
                  </a:lnTo>
                  <a:lnTo>
                    <a:pt x="439" y="58"/>
                  </a:lnTo>
                  <a:lnTo>
                    <a:pt x="473" y="58"/>
                  </a:lnTo>
                  <a:lnTo>
                    <a:pt x="614" y="60"/>
                  </a:lnTo>
                  <a:lnTo>
                    <a:pt x="751" y="63"/>
                  </a:lnTo>
                  <a:lnTo>
                    <a:pt x="881" y="65"/>
                  </a:lnTo>
                  <a:lnTo>
                    <a:pt x="1123" y="70"/>
                  </a:lnTo>
                  <a:lnTo>
                    <a:pt x="1586" y="70"/>
                  </a:lnTo>
                  <a:lnTo>
                    <a:pt x="1704" y="68"/>
                  </a:lnTo>
                  <a:lnTo>
                    <a:pt x="1826" y="68"/>
                  </a:lnTo>
                  <a:lnTo>
                    <a:pt x="1951" y="65"/>
                  </a:lnTo>
                  <a:lnTo>
                    <a:pt x="2083" y="63"/>
                  </a:lnTo>
                  <a:lnTo>
                    <a:pt x="2222" y="63"/>
                  </a:lnTo>
                  <a:lnTo>
                    <a:pt x="2369" y="60"/>
                  </a:lnTo>
                  <a:lnTo>
                    <a:pt x="2525" y="58"/>
                  </a:lnTo>
                  <a:lnTo>
                    <a:pt x="2597" y="56"/>
                  </a:lnTo>
                  <a:lnTo>
                    <a:pt x="2669" y="56"/>
                  </a:lnTo>
                  <a:lnTo>
                    <a:pt x="2745" y="53"/>
                  </a:lnTo>
                  <a:lnTo>
                    <a:pt x="2822" y="53"/>
                  </a:lnTo>
                  <a:lnTo>
                    <a:pt x="2901" y="51"/>
                  </a:lnTo>
                  <a:lnTo>
                    <a:pt x="2985" y="51"/>
                  </a:lnTo>
                  <a:lnTo>
                    <a:pt x="3069" y="48"/>
                  </a:lnTo>
                  <a:lnTo>
                    <a:pt x="3158" y="48"/>
                  </a:lnTo>
                  <a:lnTo>
                    <a:pt x="3249" y="46"/>
                  </a:lnTo>
                  <a:lnTo>
                    <a:pt x="3343" y="46"/>
                  </a:lnTo>
                  <a:lnTo>
                    <a:pt x="3439" y="44"/>
                  </a:lnTo>
                  <a:lnTo>
                    <a:pt x="3540" y="41"/>
                  </a:lnTo>
                  <a:lnTo>
                    <a:pt x="3641" y="41"/>
                  </a:lnTo>
                  <a:lnTo>
                    <a:pt x="3749" y="39"/>
                  </a:lnTo>
                  <a:lnTo>
                    <a:pt x="3857" y="39"/>
                  </a:lnTo>
                  <a:lnTo>
                    <a:pt x="3972" y="36"/>
                  </a:lnTo>
                  <a:lnTo>
                    <a:pt x="3996" y="36"/>
                  </a:lnTo>
                  <a:lnTo>
                    <a:pt x="4005" y="39"/>
                  </a:lnTo>
                  <a:lnTo>
                    <a:pt x="4025" y="41"/>
                  </a:lnTo>
                  <a:lnTo>
                    <a:pt x="4068" y="46"/>
                  </a:lnTo>
                  <a:lnTo>
                    <a:pt x="4089" y="51"/>
                  </a:lnTo>
                  <a:lnTo>
                    <a:pt x="4111" y="53"/>
                  </a:lnTo>
                  <a:lnTo>
                    <a:pt x="4183" y="68"/>
                  </a:lnTo>
                  <a:lnTo>
                    <a:pt x="4207" y="75"/>
                  </a:lnTo>
                  <a:lnTo>
                    <a:pt x="4231" y="80"/>
                  </a:lnTo>
                  <a:lnTo>
                    <a:pt x="4253" y="84"/>
                  </a:lnTo>
                  <a:lnTo>
                    <a:pt x="4277" y="92"/>
                  </a:lnTo>
                  <a:lnTo>
                    <a:pt x="4320" y="101"/>
                  </a:lnTo>
                  <a:lnTo>
                    <a:pt x="4339" y="106"/>
                  </a:lnTo>
                  <a:lnTo>
                    <a:pt x="4351" y="108"/>
                  </a:lnTo>
                  <a:lnTo>
                    <a:pt x="4363" y="113"/>
                  </a:lnTo>
                  <a:lnTo>
                    <a:pt x="4370" y="113"/>
                  </a:lnTo>
                  <a:lnTo>
                    <a:pt x="4375" y="116"/>
                  </a:lnTo>
                  <a:lnTo>
                    <a:pt x="4397" y="123"/>
                  </a:lnTo>
                  <a:lnTo>
                    <a:pt x="4406" y="125"/>
                  </a:lnTo>
                  <a:lnTo>
                    <a:pt x="4413" y="130"/>
                  </a:lnTo>
                  <a:lnTo>
                    <a:pt x="4425" y="132"/>
                  </a:lnTo>
                  <a:lnTo>
                    <a:pt x="4445" y="142"/>
                  </a:lnTo>
                  <a:lnTo>
                    <a:pt x="4457" y="147"/>
                  </a:lnTo>
                  <a:lnTo>
                    <a:pt x="4471" y="152"/>
                  </a:lnTo>
                  <a:lnTo>
                    <a:pt x="4483" y="156"/>
                  </a:lnTo>
                  <a:lnTo>
                    <a:pt x="4497" y="161"/>
                  </a:lnTo>
                  <a:lnTo>
                    <a:pt x="4512" y="164"/>
                  </a:lnTo>
                  <a:lnTo>
                    <a:pt x="4526" y="168"/>
                  </a:lnTo>
                  <a:lnTo>
                    <a:pt x="4541" y="171"/>
                  </a:lnTo>
                  <a:lnTo>
                    <a:pt x="4555" y="176"/>
                  </a:lnTo>
                  <a:lnTo>
                    <a:pt x="4569" y="178"/>
                  </a:lnTo>
                  <a:lnTo>
                    <a:pt x="4584" y="183"/>
                  </a:lnTo>
                  <a:lnTo>
                    <a:pt x="4598" y="185"/>
                  </a:lnTo>
                  <a:lnTo>
                    <a:pt x="4610" y="185"/>
                  </a:lnTo>
                  <a:lnTo>
                    <a:pt x="4634" y="190"/>
                  </a:lnTo>
                  <a:lnTo>
                    <a:pt x="4646" y="190"/>
                  </a:lnTo>
                  <a:lnTo>
                    <a:pt x="4627" y="156"/>
                  </a:lnTo>
                  <a:lnTo>
                    <a:pt x="4610" y="156"/>
                  </a:lnTo>
                  <a:lnTo>
                    <a:pt x="4598" y="154"/>
                  </a:lnTo>
                  <a:lnTo>
                    <a:pt x="4589" y="152"/>
                  </a:lnTo>
                  <a:lnTo>
                    <a:pt x="4553" y="144"/>
                  </a:lnTo>
                  <a:lnTo>
                    <a:pt x="4529" y="135"/>
                  </a:lnTo>
                  <a:lnTo>
                    <a:pt x="4517" y="132"/>
                  </a:lnTo>
                  <a:lnTo>
                    <a:pt x="4469" y="113"/>
                  </a:lnTo>
                  <a:lnTo>
                    <a:pt x="4449" y="106"/>
                  </a:lnTo>
                  <a:lnTo>
                    <a:pt x="4437" y="101"/>
                  </a:lnTo>
                  <a:lnTo>
                    <a:pt x="4428" y="96"/>
                  </a:lnTo>
                  <a:lnTo>
                    <a:pt x="4416" y="92"/>
                  </a:lnTo>
                  <a:lnTo>
                    <a:pt x="4406" y="89"/>
                  </a:lnTo>
                  <a:lnTo>
                    <a:pt x="4399" y="84"/>
                  </a:lnTo>
                  <a:lnTo>
                    <a:pt x="4389" y="82"/>
                  </a:lnTo>
                  <a:lnTo>
                    <a:pt x="4382" y="80"/>
                  </a:lnTo>
                  <a:lnTo>
                    <a:pt x="4375" y="80"/>
                  </a:lnTo>
                  <a:lnTo>
                    <a:pt x="4373" y="77"/>
                  </a:lnTo>
                  <a:lnTo>
                    <a:pt x="4363" y="75"/>
                  </a:lnTo>
                  <a:lnTo>
                    <a:pt x="4327" y="68"/>
                  </a:lnTo>
                  <a:lnTo>
                    <a:pt x="4305" y="63"/>
                  </a:lnTo>
                  <a:lnTo>
                    <a:pt x="4284" y="56"/>
                  </a:lnTo>
                  <a:lnTo>
                    <a:pt x="4260" y="51"/>
                  </a:lnTo>
                  <a:lnTo>
                    <a:pt x="4238" y="46"/>
                  </a:lnTo>
                  <a:lnTo>
                    <a:pt x="4214" y="39"/>
                  </a:lnTo>
                  <a:lnTo>
                    <a:pt x="4166" y="29"/>
                  </a:lnTo>
                  <a:lnTo>
                    <a:pt x="4140" y="24"/>
                  </a:lnTo>
                  <a:lnTo>
                    <a:pt x="4118" y="20"/>
                  </a:lnTo>
                  <a:lnTo>
                    <a:pt x="4070" y="10"/>
                  </a:lnTo>
                  <a:lnTo>
                    <a:pt x="4027" y="5"/>
                  </a:lnTo>
                  <a:lnTo>
                    <a:pt x="4008" y="3"/>
                  </a:lnTo>
                  <a:lnTo>
                    <a:pt x="3989" y="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1E1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auto">
            <a:xfrm>
              <a:off x="11239" y="434"/>
              <a:ext cx="200" cy="821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22" y="24"/>
                </a:cxn>
                <a:cxn ang="0">
                  <a:pos x="34" y="34"/>
                </a:cxn>
                <a:cxn ang="0">
                  <a:pos x="43" y="48"/>
                </a:cxn>
                <a:cxn ang="0">
                  <a:pos x="60" y="72"/>
                </a:cxn>
                <a:cxn ang="0">
                  <a:pos x="72" y="106"/>
                </a:cxn>
                <a:cxn ang="0">
                  <a:pos x="84" y="161"/>
                </a:cxn>
                <a:cxn ang="0">
                  <a:pos x="94" y="218"/>
                </a:cxn>
                <a:cxn ang="0">
                  <a:pos x="91" y="288"/>
                </a:cxn>
                <a:cxn ang="0">
                  <a:pos x="87" y="298"/>
                </a:cxn>
                <a:cxn ang="0">
                  <a:pos x="77" y="312"/>
                </a:cxn>
                <a:cxn ang="0">
                  <a:pos x="41" y="350"/>
                </a:cxn>
                <a:cxn ang="0">
                  <a:pos x="34" y="372"/>
                </a:cxn>
                <a:cxn ang="0">
                  <a:pos x="27" y="466"/>
                </a:cxn>
                <a:cxn ang="0">
                  <a:pos x="34" y="487"/>
                </a:cxn>
                <a:cxn ang="0">
                  <a:pos x="43" y="511"/>
                </a:cxn>
                <a:cxn ang="0">
                  <a:pos x="53" y="528"/>
                </a:cxn>
                <a:cxn ang="0">
                  <a:pos x="77" y="552"/>
                </a:cxn>
                <a:cxn ang="0">
                  <a:pos x="84" y="562"/>
                </a:cxn>
                <a:cxn ang="0">
                  <a:pos x="89" y="571"/>
                </a:cxn>
                <a:cxn ang="0">
                  <a:pos x="94" y="624"/>
                </a:cxn>
                <a:cxn ang="0">
                  <a:pos x="77" y="677"/>
                </a:cxn>
                <a:cxn ang="0">
                  <a:pos x="58" y="727"/>
                </a:cxn>
                <a:cxn ang="0">
                  <a:pos x="39" y="773"/>
                </a:cxn>
                <a:cxn ang="0">
                  <a:pos x="19" y="794"/>
                </a:cxn>
                <a:cxn ang="0">
                  <a:pos x="24" y="821"/>
                </a:cxn>
                <a:cxn ang="0">
                  <a:pos x="46" y="814"/>
                </a:cxn>
                <a:cxn ang="0">
                  <a:pos x="65" y="799"/>
                </a:cxn>
                <a:cxn ang="0">
                  <a:pos x="70" y="787"/>
                </a:cxn>
                <a:cxn ang="0">
                  <a:pos x="101" y="725"/>
                </a:cxn>
                <a:cxn ang="0">
                  <a:pos x="127" y="684"/>
                </a:cxn>
                <a:cxn ang="0">
                  <a:pos x="149" y="655"/>
                </a:cxn>
                <a:cxn ang="0">
                  <a:pos x="180" y="619"/>
                </a:cxn>
                <a:cxn ang="0">
                  <a:pos x="185" y="607"/>
                </a:cxn>
                <a:cxn ang="0">
                  <a:pos x="192" y="583"/>
                </a:cxn>
                <a:cxn ang="0">
                  <a:pos x="195" y="530"/>
                </a:cxn>
                <a:cxn ang="0">
                  <a:pos x="185" y="509"/>
                </a:cxn>
                <a:cxn ang="0">
                  <a:pos x="151" y="473"/>
                </a:cxn>
                <a:cxn ang="0">
                  <a:pos x="135" y="454"/>
                </a:cxn>
                <a:cxn ang="0">
                  <a:pos x="127" y="442"/>
                </a:cxn>
                <a:cxn ang="0">
                  <a:pos x="123" y="430"/>
                </a:cxn>
                <a:cxn ang="0">
                  <a:pos x="125" y="410"/>
                </a:cxn>
                <a:cxn ang="0">
                  <a:pos x="132" y="398"/>
                </a:cxn>
                <a:cxn ang="0">
                  <a:pos x="149" y="379"/>
                </a:cxn>
                <a:cxn ang="0">
                  <a:pos x="171" y="362"/>
                </a:cxn>
                <a:cxn ang="0">
                  <a:pos x="185" y="348"/>
                </a:cxn>
                <a:cxn ang="0">
                  <a:pos x="192" y="338"/>
                </a:cxn>
                <a:cxn ang="0">
                  <a:pos x="199" y="319"/>
                </a:cxn>
                <a:cxn ang="0">
                  <a:pos x="197" y="290"/>
                </a:cxn>
                <a:cxn ang="0">
                  <a:pos x="190" y="266"/>
                </a:cxn>
                <a:cxn ang="0">
                  <a:pos x="168" y="223"/>
                </a:cxn>
                <a:cxn ang="0">
                  <a:pos x="149" y="180"/>
                </a:cxn>
                <a:cxn ang="0">
                  <a:pos x="130" y="115"/>
                </a:cxn>
                <a:cxn ang="0">
                  <a:pos x="118" y="84"/>
                </a:cxn>
                <a:cxn ang="0">
                  <a:pos x="106" y="65"/>
                </a:cxn>
                <a:cxn ang="0">
                  <a:pos x="77" y="34"/>
                </a:cxn>
                <a:cxn ang="0">
                  <a:pos x="63" y="24"/>
                </a:cxn>
                <a:cxn ang="0">
                  <a:pos x="36" y="10"/>
                </a:cxn>
                <a:cxn ang="0">
                  <a:pos x="10" y="2"/>
                </a:cxn>
              </a:cxnLst>
              <a:rect l="0" t="0" r="r" b="b"/>
              <a:pathLst>
                <a:path w="200" h="821">
                  <a:moveTo>
                    <a:pt x="0" y="0"/>
                  </a:moveTo>
                  <a:lnTo>
                    <a:pt x="10" y="19"/>
                  </a:lnTo>
                  <a:lnTo>
                    <a:pt x="12" y="19"/>
                  </a:lnTo>
                  <a:lnTo>
                    <a:pt x="15" y="22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1"/>
                  </a:lnTo>
                  <a:lnTo>
                    <a:pt x="34" y="34"/>
                  </a:lnTo>
                  <a:lnTo>
                    <a:pt x="36" y="38"/>
                  </a:lnTo>
                  <a:lnTo>
                    <a:pt x="41" y="43"/>
                  </a:lnTo>
                  <a:lnTo>
                    <a:pt x="43" y="48"/>
                  </a:lnTo>
                  <a:lnTo>
                    <a:pt x="51" y="55"/>
                  </a:lnTo>
                  <a:lnTo>
                    <a:pt x="55" y="65"/>
                  </a:lnTo>
                  <a:lnTo>
                    <a:pt x="60" y="72"/>
                  </a:lnTo>
                  <a:lnTo>
                    <a:pt x="63" y="84"/>
                  </a:lnTo>
                  <a:lnTo>
                    <a:pt x="67" y="94"/>
                  </a:lnTo>
                  <a:lnTo>
                    <a:pt x="72" y="106"/>
                  </a:lnTo>
                  <a:lnTo>
                    <a:pt x="75" y="118"/>
                  </a:lnTo>
                  <a:lnTo>
                    <a:pt x="79" y="132"/>
                  </a:lnTo>
                  <a:lnTo>
                    <a:pt x="84" y="161"/>
                  </a:lnTo>
                  <a:lnTo>
                    <a:pt x="89" y="182"/>
                  </a:lnTo>
                  <a:lnTo>
                    <a:pt x="91" y="202"/>
                  </a:lnTo>
                  <a:lnTo>
                    <a:pt x="94" y="218"/>
                  </a:lnTo>
                  <a:lnTo>
                    <a:pt x="94" y="278"/>
                  </a:lnTo>
                  <a:lnTo>
                    <a:pt x="91" y="283"/>
                  </a:lnTo>
                  <a:lnTo>
                    <a:pt x="91" y="288"/>
                  </a:lnTo>
                  <a:lnTo>
                    <a:pt x="89" y="290"/>
                  </a:lnTo>
                  <a:lnTo>
                    <a:pt x="89" y="293"/>
                  </a:lnTo>
                  <a:lnTo>
                    <a:pt x="87" y="298"/>
                  </a:lnTo>
                  <a:lnTo>
                    <a:pt x="87" y="300"/>
                  </a:lnTo>
                  <a:lnTo>
                    <a:pt x="79" y="307"/>
                  </a:lnTo>
                  <a:lnTo>
                    <a:pt x="77" y="312"/>
                  </a:lnTo>
                  <a:lnTo>
                    <a:pt x="72" y="314"/>
                  </a:lnTo>
                  <a:lnTo>
                    <a:pt x="46" y="341"/>
                  </a:lnTo>
                  <a:lnTo>
                    <a:pt x="41" y="350"/>
                  </a:lnTo>
                  <a:lnTo>
                    <a:pt x="39" y="358"/>
                  </a:lnTo>
                  <a:lnTo>
                    <a:pt x="34" y="365"/>
                  </a:lnTo>
                  <a:lnTo>
                    <a:pt x="34" y="372"/>
                  </a:lnTo>
                  <a:lnTo>
                    <a:pt x="31" y="379"/>
                  </a:lnTo>
                  <a:lnTo>
                    <a:pt x="27" y="398"/>
                  </a:lnTo>
                  <a:lnTo>
                    <a:pt x="27" y="466"/>
                  </a:lnTo>
                  <a:lnTo>
                    <a:pt x="29" y="470"/>
                  </a:lnTo>
                  <a:lnTo>
                    <a:pt x="31" y="480"/>
                  </a:lnTo>
                  <a:lnTo>
                    <a:pt x="34" y="487"/>
                  </a:lnTo>
                  <a:lnTo>
                    <a:pt x="36" y="497"/>
                  </a:lnTo>
                  <a:lnTo>
                    <a:pt x="39" y="504"/>
                  </a:lnTo>
                  <a:lnTo>
                    <a:pt x="43" y="511"/>
                  </a:lnTo>
                  <a:lnTo>
                    <a:pt x="46" y="516"/>
                  </a:lnTo>
                  <a:lnTo>
                    <a:pt x="51" y="523"/>
                  </a:lnTo>
                  <a:lnTo>
                    <a:pt x="53" y="528"/>
                  </a:lnTo>
                  <a:lnTo>
                    <a:pt x="67" y="542"/>
                  </a:lnTo>
                  <a:lnTo>
                    <a:pt x="70" y="547"/>
                  </a:lnTo>
                  <a:lnTo>
                    <a:pt x="77" y="552"/>
                  </a:lnTo>
                  <a:lnTo>
                    <a:pt x="82" y="557"/>
                  </a:lnTo>
                  <a:lnTo>
                    <a:pt x="82" y="559"/>
                  </a:lnTo>
                  <a:lnTo>
                    <a:pt x="84" y="562"/>
                  </a:lnTo>
                  <a:lnTo>
                    <a:pt x="87" y="566"/>
                  </a:lnTo>
                  <a:lnTo>
                    <a:pt x="89" y="569"/>
                  </a:lnTo>
                  <a:lnTo>
                    <a:pt x="89" y="571"/>
                  </a:lnTo>
                  <a:lnTo>
                    <a:pt x="91" y="576"/>
                  </a:lnTo>
                  <a:lnTo>
                    <a:pt x="94" y="578"/>
                  </a:lnTo>
                  <a:lnTo>
                    <a:pt x="94" y="624"/>
                  </a:lnTo>
                  <a:lnTo>
                    <a:pt x="89" y="638"/>
                  </a:lnTo>
                  <a:lnTo>
                    <a:pt x="82" y="667"/>
                  </a:lnTo>
                  <a:lnTo>
                    <a:pt x="77" y="677"/>
                  </a:lnTo>
                  <a:lnTo>
                    <a:pt x="75" y="689"/>
                  </a:lnTo>
                  <a:lnTo>
                    <a:pt x="65" y="713"/>
                  </a:lnTo>
                  <a:lnTo>
                    <a:pt x="58" y="727"/>
                  </a:lnTo>
                  <a:lnTo>
                    <a:pt x="53" y="742"/>
                  </a:lnTo>
                  <a:lnTo>
                    <a:pt x="46" y="756"/>
                  </a:lnTo>
                  <a:lnTo>
                    <a:pt x="39" y="773"/>
                  </a:lnTo>
                  <a:lnTo>
                    <a:pt x="34" y="782"/>
                  </a:lnTo>
                  <a:lnTo>
                    <a:pt x="22" y="794"/>
                  </a:lnTo>
                  <a:lnTo>
                    <a:pt x="19" y="794"/>
                  </a:lnTo>
                  <a:lnTo>
                    <a:pt x="15" y="799"/>
                  </a:lnTo>
                  <a:lnTo>
                    <a:pt x="7" y="799"/>
                  </a:lnTo>
                  <a:lnTo>
                    <a:pt x="24" y="821"/>
                  </a:lnTo>
                  <a:lnTo>
                    <a:pt x="39" y="816"/>
                  </a:lnTo>
                  <a:lnTo>
                    <a:pt x="41" y="816"/>
                  </a:lnTo>
                  <a:lnTo>
                    <a:pt x="46" y="814"/>
                  </a:lnTo>
                  <a:lnTo>
                    <a:pt x="51" y="809"/>
                  </a:lnTo>
                  <a:lnTo>
                    <a:pt x="55" y="809"/>
                  </a:lnTo>
                  <a:lnTo>
                    <a:pt x="65" y="799"/>
                  </a:lnTo>
                  <a:lnTo>
                    <a:pt x="67" y="794"/>
                  </a:lnTo>
                  <a:lnTo>
                    <a:pt x="70" y="792"/>
                  </a:lnTo>
                  <a:lnTo>
                    <a:pt x="70" y="787"/>
                  </a:lnTo>
                  <a:lnTo>
                    <a:pt x="79" y="770"/>
                  </a:lnTo>
                  <a:lnTo>
                    <a:pt x="87" y="754"/>
                  </a:lnTo>
                  <a:lnTo>
                    <a:pt x="101" y="725"/>
                  </a:lnTo>
                  <a:lnTo>
                    <a:pt x="115" y="701"/>
                  </a:lnTo>
                  <a:lnTo>
                    <a:pt x="123" y="691"/>
                  </a:lnTo>
                  <a:lnTo>
                    <a:pt x="127" y="684"/>
                  </a:lnTo>
                  <a:lnTo>
                    <a:pt x="132" y="674"/>
                  </a:lnTo>
                  <a:lnTo>
                    <a:pt x="144" y="662"/>
                  </a:lnTo>
                  <a:lnTo>
                    <a:pt x="149" y="655"/>
                  </a:lnTo>
                  <a:lnTo>
                    <a:pt x="156" y="646"/>
                  </a:lnTo>
                  <a:lnTo>
                    <a:pt x="178" y="624"/>
                  </a:lnTo>
                  <a:lnTo>
                    <a:pt x="180" y="619"/>
                  </a:lnTo>
                  <a:lnTo>
                    <a:pt x="183" y="617"/>
                  </a:lnTo>
                  <a:lnTo>
                    <a:pt x="185" y="612"/>
                  </a:lnTo>
                  <a:lnTo>
                    <a:pt x="185" y="607"/>
                  </a:lnTo>
                  <a:lnTo>
                    <a:pt x="190" y="598"/>
                  </a:lnTo>
                  <a:lnTo>
                    <a:pt x="190" y="590"/>
                  </a:lnTo>
                  <a:lnTo>
                    <a:pt x="192" y="583"/>
                  </a:lnTo>
                  <a:lnTo>
                    <a:pt x="192" y="576"/>
                  </a:lnTo>
                  <a:lnTo>
                    <a:pt x="195" y="566"/>
                  </a:lnTo>
                  <a:lnTo>
                    <a:pt x="195" y="530"/>
                  </a:lnTo>
                  <a:lnTo>
                    <a:pt x="190" y="521"/>
                  </a:lnTo>
                  <a:lnTo>
                    <a:pt x="190" y="518"/>
                  </a:lnTo>
                  <a:lnTo>
                    <a:pt x="185" y="509"/>
                  </a:lnTo>
                  <a:lnTo>
                    <a:pt x="183" y="506"/>
                  </a:lnTo>
                  <a:lnTo>
                    <a:pt x="180" y="502"/>
                  </a:lnTo>
                  <a:lnTo>
                    <a:pt x="151" y="473"/>
                  </a:lnTo>
                  <a:lnTo>
                    <a:pt x="147" y="466"/>
                  </a:lnTo>
                  <a:lnTo>
                    <a:pt x="139" y="461"/>
                  </a:lnTo>
                  <a:lnTo>
                    <a:pt x="135" y="454"/>
                  </a:lnTo>
                  <a:lnTo>
                    <a:pt x="132" y="449"/>
                  </a:lnTo>
                  <a:lnTo>
                    <a:pt x="130" y="446"/>
                  </a:lnTo>
                  <a:lnTo>
                    <a:pt x="127" y="442"/>
                  </a:lnTo>
                  <a:lnTo>
                    <a:pt x="125" y="439"/>
                  </a:lnTo>
                  <a:lnTo>
                    <a:pt x="125" y="434"/>
                  </a:lnTo>
                  <a:lnTo>
                    <a:pt x="123" y="430"/>
                  </a:lnTo>
                  <a:lnTo>
                    <a:pt x="123" y="418"/>
                  </a:lnTo>
                  <a:lnTo>
                    <a:pt x="125" y="415"/>
                  </a:lnTo>
                  <a:lnTo>
                    <a:pt x="125" y="410"/>
                  </a:lnTo>
                  <a:lnTo>
                    <a:pt x="127" y="406"/>
                  </a:lnTo>
                  <a:lnTo>
                    <a:pt x="130" y="403"/>
                  </a:lnTo>
                  <a:lnTo>
                    <a:pt x="132" y="398"/>
                  </a:lnTo>
                  <a:lnTo>
                    <a:pt x="137" y="394"/>
                  </a:lnTo>
                  <a:lnTo>
                    <a:pt x="142" y="386"/>
                  </a:lnTo>
                  <a:lnTo>
                    <a:pt x="149" y="379"/>
                  </a:lnTo>
                  <a:lnTo>
                    <a:pt x="156" y="374"/>
                  </a:lnTo>
                  <a:lnTo>
                    <a:pt x="163" y="367"/>
                  </a:lnTo>
                  <a:lnTo>
                    <a:pt x="171" y="362"/>
                  </a:lnTo>
                  <a:lnTo>
                    <a:pt x="178" y="355"/>
                  </a:lnTo>
                  <a:lnTo>
                    <a:pt x="183" y="353"/>
                  </a:lnTo>
                  <a:lnTo>
                    <a:pt x="185" y="348"/>
                  </a:lnTo>
                  <a:lnTo>
                    <a:pt x="187" y="346"/>
                  </a:lnTo>
                  <a:lnTo>
                    <a:pt x="190" y="341"/>
                  </a:lnTo>
                  <a:lnTo>
                    <a:pt x="192" y="338"/>
                  </a:lnTo>
                  <a:lnTo>
                    <a:pt x="197" y="329"/>
                  </a:lnTo>
                  <a:lnTo>
                    <a:pt x="197" y="324"/>
                  </a:lnTo>
                  <a:lnTo>
                    <a:pt x="199" y="319"/>
                  </a:lnTo>
                  <a:lnTo>
                    <a:pt x="199" y="305"/>
                  </a:lnTo>
                  <a:lnTo>
                    <a:pt x="197" y="298"/>
                  </a:lnTo>
                  <a:lnTo>
                    <a:pt x="197" y="290"/>
                  </a:lnTo>
                  <a:lnTo>
                    <a:pt x="195" y="283"/>
                  </a:lnTo>
                  <a:lnTo>
                    <a:pt x="192" y="274"/>
                  </a:lnTo>
                  <a:lnTo>
                    <a:pt x="190" y="266"/>
                  </a:lnTo>
                  <a:lnTo>
                    <a:pt x="185" y="259"/>
                  </a:lnTo>
                  <a:lnTo>
                    <a:pt x="183" y="252"/>
                  </a:lnTo>
                  <a:lnTo>
                    <a:pt x="168" y="223"/>
                  </a:lnTo>
                  <a:lnTo>
                    <a:pt x="161" y="204"/>
                  </a:lnTo>
                  <a:lnTo>
                    <a:pt x="156" y="192"/>
                  </a:lnTo>
                  <a:lnTo>
                    <a:pt x="149" y="180"/>
                  </a:lnTo>
                  <a:lnTo>
                    <a:pt x="144" y="168"/>
                  </a:lnTo>
                  <a:lnTo>
                    <a:pt x="139" y="154"/>
                  </a:lnTo>
                  <a:lnTo>
                    <a:pt x="130" y="115"/>
                  </a:lnTo>
                  <a:lnTo>
                    <a:pt x="125" y="101"/>
                  </a:lnTo>
                  <a:lnTo>
                    <a:pt x="120" y="91"/>
                  </a:lnTo>
                  <a:lnTo>
                    <a:pt x="118" y="84"/>
                  </a:lnTo>
                  <a:lnTo>
                    <a:pt x="113" y="77"/>
                  </a:lnTo>
                  <a:lnTo>
                    <a:pt x="108" y="72"/>
                  </a:lnTo>
                  <a:lnTo>
                    <a:pt x="106" y="65"/>
                  </a:lnTo>
                  <a:lnTo>
                    <a:pt x="101" y="60"/>
                  </a:lnTo>
                  <a:lnTo>
                    <a:pt x="96" y="53"/>
                  </a:lnTo>
                  <a:lnTo>
                    <a:pt x="77" y="34"/>
                  </a:lnTo>
                  <a:lnTo>
                    <a:pt x="72" y="31"/>
                  </a:lnTo>
                  <a:lnTo>
                    <a:pt x="67" y="26"/>
                  </a:lnTo>
                  <a:lnTo>
                    <a:pt x="63" y="24"/>
                  </a:lnTo>
                  <a:lnTo>
                    <a:pt x="58" y="19"/>
                  </a:lnTo>
                  <a:lnTo>
                    <a:pt x="43" y="12"/>
                  </a:lnTo>
                  <a:lnTo>
                    <a:pt x="36" y="10"/>
                  </a:lnTo>
                  <a:lnTo>
                    <a:pt x="27" y="5"/>
                  </a:lnTo>
                  <a:lnTo>
                    <a:pt x="22" y="5"/>
                  </a:ln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8" name="AutoShape 10"/>
            <p:cNvSpPr>
              <a:spLocks/>
            </p:cNvSpPr>
            <p:nvPr/>
          </p:nvSpPr>
          <p:spPr bwMode="auto">
            <a:xfrm>
              <a:off x="11232" y="428"/>
              <a:ext cx="214" cy="832"/>
            </a:xfrm>
            <a:custGeom>
              <a:avLst/>
              <a:gdLst/>
              <a:ahLst/>
              <a:cxnLst>
                <a:cxn ang="0">
                  <a:pos x="26" y="824"/>
                </a:cxn>
                <a:cxn ang="0">
                  <a:pos x="34" y="832"/>
                </a:cxn>
                <a:cxn ang="0">
                  <a:pos x="46" y="816"/>
                </a:cxn>
                <a:cxn ang="0">
                  <a:pos x="77" y="810"/>
                </a:cxn>
                <a:cxn ang="0">
                  <a:pos x="19" y="814"/>
                </a:cxn>
                <a:cxn ang="0">
                  <a:pos x="24" y="798"/>
                </a:cxn>
                <a:cxn ang="0">
                  <a:pos x="19" y="804"/>
                </a:cxn>
                <a:cxn ang="0">
                  <a:pos x="70" y="800"/>
                </a:cxn>
                <a:cxn ang="0">
                  <a:pos x="192" y="600"/>
                </a:cxn>
                <a:cxn ang="0">
                  <a:pos x="144" y="668"/>
                </a:cxn>
                <a:cxn ang="0">
                  <a:pos x="77" y="786"/>
                </a:cxn>
                <a:cxn ang="0">
                  <a:pos x="163" y="666"/>
                </a:cxn>
                <a:cxn ang="0">
                  <a:pos x="199" y="618"/>
                </a:cxn>
                <a:cxn ang="0">
                  <a:pos x="36" y="788"/>
                </a:cxn>
                <a:cxn ang="0">
                  <a:pos x="84" y="572"/>
                </a:cxn>
                <a:cxn ang="0">
                  <a:pos x="89" y="654"/>
                </a:cxn>
                <a:cxn ang="0">
                  <a:pos x="43" y="770"/>
                </a:cxn>
                <a:cxn ang="0">
                  <a:pos x="96" y="666"/>
                </a:cxn>
                <a:cxn ang="0">
                  <a:pos x="96" y="564"/>
                </a:cxn>
                <a:cxn ang="0">
                  <a:pos x="79" y="548"/>
                </a:cxn>
                <a:cxn ang="0">
                  <a:pos x="72" y="557"/>
                </a:cxn>
                <a:cxn ang="0">
                  <a:pos x="127" y="414"/>
                </a:cxn>
                <a:cxn ang="0">
                  <a:pos x="146" y="478"/>
                </a:cxn>
                <a:cxn ang="0">
                  <a:pos x="192" y="530"/>
                </a:cxn>
                <a:cxn ang="0">
                  <a:pos x="197" y="516"/>
                </a:cxn>
                <a:cxn ang="0">
                  <a:pos x="146" y="458"/>
                </a:cxn>
                <a:cxn ang="0">
                  <a:pos x="79" y="548"/>
                </a:cxn>
                <a:cxn ang="0">
                  <a:pos x="43" y="354"/>
                </a:cxn>
                <a:cxn ang="0">
                  <a:pos x="29" y="464"/>
                </a:cxn>
                <a:cxn ang="0">
                  <a:pos x="60" y="526"/>
                </a:cxn>
                <a:cxn ang="0">
                  <a:pos x="38" y="462"/>
                </a:cxn>
                <a:cxn ang="0">
                  <a:pos x="53" y="362"/>
                </a:cxn>
                <a:cxn ang="0">
                  <a:pos x="36" y="422"/>
                </a:cxn>
                <a:cxn ang="0">
                  <a:pos x="182" y="258"/>
                </a:cxn>
                <a:cxn ang="0">
                  <a:pos x="199" y="322"/>
                </a:cxn>
                <a:cxn ang="0">
                  <a:pos x="178" y="362"/>
                </a:cxn>
                <a:cxn ang="0">
                  <a:pos x="151" y="402"/>
                </a:cxn>
                <a:cxn ang="0">
                  <a:pos x="206" y="344"/>
                </a:cxn>
                <a:cxn ang="0">
                  <a:pos x="199" y="270"/>
                </a:cxn>
                <a:cxn ang="0">
                  <a:pos x="74" y="320"/>
                </a:cxn>
                <a:cxn ang="0">
                  <a:pos x="81" y="330"/>
                </a:cxn>
                <a:cxn ang="0">
                  <a:pos x="77" y="320"/>
                </a:cxn>
                <a:cxn ang="0">
                  <a:pos x="91" y="194"/>
                </a:cxn>
                <a:cxn ang="0">
                  <a:pos x="103" y="300"/>
                </a:cxn>
                <a:cxn ang="0">
                  <a:pos x="22" y="24"/>
                </a:cxn>
                <a:cxn ang="0">
                  <a:pos x="43" y="56"/>
                </a:cxn>
                <a:cxn ang="0">
                  <a:pos x="72" y="108"/>
                </a:cxn>
                <a:cxn ang="0">
                  <a:pos x="89" y="126"/>
                </a:cxn>
                <a:cxn ang="0">
                  <a:pos x="67" y="68"/>
                </a:cxn>
                <a:cxn ang="0">
                  <a:pos x="86" y="168"/>
                </a:cxn>
                <a:cxn ang="0">
                  <a:pos x="153" y="164"/>
                </a:cxn>
                <a:cxn ang="0">
                  <a:pos x="94" y="162"/>
                </a:cxn>
                <a:cxn ang="0">
                  <a:pos x="125" y="108"/>
                </a:cxn>
                <a:cxn ang="0">
                  <a:pos x="151" y="150"/>
                </a:cxn>
                <a:cxn ang="0">
                  <a:pos x="106" y="56"/>
                </a:cxn>
                <a:cxn ang="0">
                  <a:pos x="77" y="26"/>
                </a:cxn>
                <a:cxn ang="0">
                  <a:pos x="14" y="32"/>
                </a:cxn>
                <a:cxn ang="0">
                  <a:pos x="14" y="14"/>
                </a:cxn>
                <a:cxn ang="0">
                  <a:pos x="19" y="20"/>
                </a:cxn>
                <a:cxn ang="0">
                  <a:pos x="34" y="20"/>
                </a:cxn>
                <a:cxn ang="0">
                  <a:pos x="22" y="2"/>
                </a:cxn>
                <a:cxn ang="0">
                  <a:pos x="2" y="2"/>
                </a:cxn>
                <a:cxn ang="0">
                  <a:pos x="7" y="0"/>
                </a:cxn>
              </a:cxnLst>
              <a:rect l="0" t="0" r="r" b="b"/>
              <a:pathLst>
                <a:path w="214" h="832">
                  <a:moveTo>
                    <a:pt x="14" y="808"/>
                  </a:moveTo>
                  <a:lnTo>
                    <a:pt x="10" y="812"/>
                  </a:lnTo>
                  <a:lnTo>
                    <a:pt x="26" y="832"/>
                  </a:lnTo>
                  <a:lnTo>
                    <a:pt x="26" y="830"/>
                  </a:lnTo>
                  <a:lnTo>
                    <a:pt x="24" y="828"/>
                  </a:lnTo>
                  <a:lnTo>
                    <a:pt x="24" y="826"/>
                  </a:lnTo>
                  <a:lnTo>
                    <a:pt x="26" y="826"/>
                  </a:lnTo>
                  <a:lnTo>
                    <a:pt x="26" y="824"/>
                  </a:lnTo>
                  <a:lnTo>
                    <a:pt x="29" y="824"/>
                  </a:lnTo>
                  <a:lnTo>
                    <a:pt x="34" y="822"/>
                  </a:lnTo>
                  <a:lnTo>
                    <a:pt x="28" y="814"/>
                  </a:lnTo>
                  <a:lnTo>
                    <a:pt x="14" y="814"/>
                  </a:lnTo>
                  <a:lnTo>
                    <a:pt x="14" y="808"/>
                  </a:lnTo>
                  <a:close/>
                  <a:moveTo>
                    <a:pt x="29" y="824"/>
                  </a:moveTo>
                  <a:lnTo>
                    <a:pt x="26" y="824"/>
                  </a:lnTo>
                  <a:lnTo>
                    <a:pt x="26" y="826"/>
                  </a:lnTo>
                  <a:lnTo>
                    <a:pt x="24" y="826"/>
                  </a:lnTo>
                  <a:lnTo>
                    <a:pt x="24" y="828"/>
                  </a:lnTo>
                  <a:lnTo>
                    <a:pt x="26" y="830"/>
                  </a:lnTo>
                  <a:lnTo>
                    <a:pt x="26" y="832"/>
                  </a:lnTo>
                  <a:lnTo>
                    <a:pt x="31" y="828"/>
                  </a:lnTo>
                  <a:lnTo>
                    <a:pt x="29" y="824"/>
                  </a:lnTo>
                  <a:close/>
                  <a:moveTo>
                    <a:pt x="31" y="828"/>
                  </a:moveTo>
                  <a:lnTo>
                    <a:pt x="26" y="832"/>
                  </a:lnTo>
                  <a:lnTo>
                    <a:pt x="34" y="832"/>
                  </a:lnTo>
                  <a:lnTo>
                    <a:pt x="31" y="828"/>
                  </a:lnTo>
                  <a:close/>
                  <a:moveTo>
                    <a:pt x="62" y="822"/>
                  </a:moveTo>
                  <a:lnTo>
                    <a:pt x="34" y="822"/>
                  </a:lnTo>
                  <a:lnTo>
                    <a:pt x="36" y="824"/>
                  </a:lnTo>
                  <a:lnTo>
                    <a:pt x="31" y="828"/>
                  </a:lnTo>
                  <a:lnTo>
                    <a:pt x="34" y="832"/>
                  </a:lnTo>
                  <a:lnTo>
                    <a:pt x="36" y="832"/>
                  </a:lnTo>
                  <a:lnTo>
                    <a:pt x="41" y="830"/>
                  </a:lnTo>
                  <a:lnTo>
                    <a:pt x="46" y="830"/>
                  </a:lnTo>
                  <a:lnTo>
                    <a:pt x="48" y="828"/>
                  </a:lnTo>
                  <a:lnTo>
                    <a:pt x="53" y="828"/>
                  </a:lnTo>
                  <a:lnTo>
                    <a:pt x="58" y="824"/>
                  </a:lnTo>
                  <a:lnTo>
                    <a:pt x="62" y="824"/>
                  </a:lnTo>
                  <a:lnTo>
                    <a:pt x="62" y="822"/>
                  </a:lnTo>
                  <a:close/>
                  <a:moveTo>
                    <a:pt x="34" y="822"/>
                  </a:moveTo>
                  <a:lnTo>
                    <a:pt x="34" y="822"/>
                  </a:lnTo>
                  <a:lnTo>
                    <a:pt x="29" y="824"/>
                  </a:lnTo>
                  <a:lnTo>
                    <a:pt x="31" y="828"/>
                  </a:lnTo>
                  <a:lnTo>
                    <a:pt x="36" y="824"/>
                  </a:lnTo>
                  <a:lnTo>
                    <a:pt x="34" y="822"/>
                  </a:lnTo>
                  <a:close/>
                  <a:moveTo>
                    <a:pt x="70" y="816"/>
                  </a:moveTo>
                  <a:lnTo>
                    <a:pt x="46" y="816"/>
                  </a:lnTo>
                  <a:lnTo>
                    <a:pt x="43" y="818"/>
                  </a:lnTo>
                  <a:lnTo>
                    <a:pt x="38" y="818"/>
                  </a:lnTo>
                  <a:lnTo>
                    <a:pt x="36" y="822"/>
                  </a:lnTo>
                  <a:lnTo>
                    <a:pt x="65" y="822"/>
                  </a:lnTo>
                  <a:lnTo>
                    <a:pt x="70" y="816"/>
                  </a:lnTo>
                  <a:close/>
                  <a:moveTo>
                    <a:pt x="74" y="800"/>
                  </a:moveTo>
                  <a:lnTo>
                    <a:pt x="67" y="800"/>
                  </a:lnTo>
                  <a:lnTo>
                    <a:pt x="67" y="802"/>
                  </a:lnTo>
                  <a:lnTo>
                    <a:pt x="58" y="812"/>
                  </a:lnTo>
                  <a:lnTo>
                    <a:pt x="55" y="812"/>
                  </a:lnTo>
                  <a:lnTo>
                    <a:pt x="53" y="814"/>
                  </a:lnTo>
                  <a:lnTo>
                    <a:pt x="50" y="814"/>
                  </a:lnTo>
                  <a:lnTo>
                    <a:pt x="50" y="816"/>
                  </a:lnTo>
                  <a:lnTo>
                    <a:pt x="72" y="816"/>
                  </a:lnTo>
                  <a:lnTo>
                    <a:pt x="72" y="814"/>
                  </a:lnTo>
                  <a:lnTo>
                    <a:pt x="77" y="810"/>
                  </a:lnTo>
                  <a:lnTo>
                    <a:pt x="77" y="806"/>
                  </a:lnTo>
                  <a:lnTo>
                    <a:pt x="79" y="806"/>
                  </a:lnTo>
                  <a:lnTo>
                    <a:pt x="79" y="804"/>
                  </a:lnTo>
                  <a:lnTo>
                    <a:pt x="82" y="802"/>
                  </a:lnTo>
                  <a:lnTo>
                    <a:pt x="74" y="802"/>
                  </a:lnTo>
                  <a:lnTo>
                    <a:pt x="74" y="800"/>
                  </a:lnTo>
                  <a:close/>
                  <a:moveTo>
                    <a:pt x="19" y="804"/>
                  </a:moveTo>
                  <a:lnTo>
                    <a:pt x="14" y="808"/>
                  </a:lnTo>
                  <a:lnTo>
                    <a:pt x="14" y="814"/>
                  </a:lnTo>
                  <a:lnTo>
                    <a:pt x="19" y="814"/>
                  </a:lnTo>
                  <a:lnTo>
                    <a:pt x="19" y="812"/>
                  </a:lnTo>
                  <a:lnTo>
                    <a:pt x="26" y="812"/>
                  </a:lnTo>
                  <a:lnTo>
                    <a:pt x="19" y="804"/>
                  </a:lnTo>
                  <a:close/>
                  <a:moveTo>
                    <a:pt x="26" y="812"/>
                  </a:moveTo>
                  <a:lnTo>
                    <a:pt x="19" y="812"/>
                  </a:lnTo>
                  <a:lnTo>
                    <a:pt x="19" y="814"/>
                  </a:lnTo>
                  <a:lnTo>
                    <a:pt x="28" y="814"/>
                  </a:lnTo>
                  <a:lnTo>
                    <a:pt x="26" y="812"/>
                  </a:lnTo>
                  <a:close/>
                  <a:moveTo>
                    <a:pt x="14" y="802"/>
                  </a:moveTo>
                  <a:lnTo>
                    <a:pt x="10" y="802"/>
                  </a:lnTo>
                  <a:lnTo>
                    <a:pt x="10" y="806"/>
                  </a:lnTo>
                  <a:lnTo>
                    <a:pt x="7" y="806"/>
                  </a:lnTo>
                  <a:lnTo>
                    <a:pt x="7" y="810"/>
                  </a:lnTo>
                  <a:lnTo>
                    <a:pt x="10" y="810"/>
                  </a:lnTo>
                  <a:lnTo>
                    <a:pt x="10" y="812"/>
                  </a:lnTo>
                  <a:lnTo>
                    <a:pt x="14" y="802"/>
                  </a:lnTo>
                  <a:close/>
                  <a:moveTo>
                    <a:pt x="14" y="802"/>
                  </a:moveTo>
                  <a:lnTo>
                    <a:pt x="10" y="812"/>
                  </a:lnTo>
                  <a:lnTo>
                    <a:pt x="14" y="808"/>
                  </a:lnTo>
                  <a:lnTo>
                    <a:pt x="14" y="802"/>
                  </a:lnTo>
                  <a:close/>
                  <a:moveTo>
                    <a:pt x="41" y="798"/>
                  </a:moveTo>
                  <a:lnTo>
                    <a:pt x="24" y="798"/>
                  </a:lnTo>
                  <a:lnTo>
                    <a:pt x="24" y="800"/>
                  </a:lnTo>
                  <a:lnTo>
                    <a:pt x="19" y="800"/>
                  </a:lnTo>
                  <a:lnTo>
                    <a:pt x="17" y="802"/>
                  </a:lnTo>
                  <a:lnTo>
                    <a:pt x="19" y="802"/>
                  </a:lnTo>
                  <a:lnTo>
                    <a:pt x="19" y="804"/>
                  </a:lnTo>
                  <a:lnTo>
                    <a:pt x="26" y="812"/>
                  </a:lnTo>
                  <a:lnTo>
                    <a:pt x="26" y="810"/>
                  </a:lnTo>
                  <a:lnTo>
                    <a:pt x="31" y="810"/>
                  </a:lnTo>
                  <a:lnTo>
                    <a:pt x="31" y="806"/>
                  </a:lnTo>
                  <a:lnTo>
                    <a:pt x="34" y="806"/>
                  </a:lnTo>
                  <a:lnTo>
                    <a:pt x="41" y="800"/>
                  </a:lnTo>
                  <a:lnTo>
                    <a:pt x="41" y="798"/>
                  </a:lnTo>
                  <a:close/>
                  <a:moveTo>
                    <a:pt x="14" y="802"/>
                  </a:moveTo>
                  <a:lnTo>
                    <a:pt x="14" y="808"/>
                  </a:lnTo>
                  <a:lnTo>
                    <a:pt x="19" y="804"/>
                  </a:lnTo>
                  <a:lnTo>
                    <a:pt x="14" y="802"/>
                  </a:lnTo>
                  <a:close/>
                  <a:moveTo>
                    <a:pt x="19" y="802"/>
                  </a:moveTo>
                  <a:lnTo>
                    <a:pt x="14" y="802"/>
                  </a:lnTo>
                  <a:lnTo>
                    <a:pt x="19" y="804"/>
                  </a:lnTo>
                  <a:lnTo>
                    <a:pt x="19" y="802"/>
                  </a:lnTo>
                  <a:close/>
                  <a:moveTo>
                    <a:pt x="72" y="792"/>
                  </a:moveTo>
                  <a:lnTo>
                    <a:pt x="72" y="800"/>
                  </a:lnTo>
                  <a:lnTo>
                    <a:pt x="74" y="800"/>
                  </a:lnTo>
                  <a:lnTo>
                    <a:pt x="74" y="802"/>
                  </a:lnTo>
                  <a:lnTo>
                    <a:pt x="82" y="802"/>
                  </a:lnTo>
                  <a:lnTo>
                    <a:pt x="82" y="800"/>
                  </a:lnTo>
                  <a:lnTo>
                    <a:pt x="84" y="798"/>
                  </a:lnTo>
                  <a:lnTo>
                    <a:pt x="72" y="792"/>
                  </a:lnTo>
                  <a:close/>
                  <a:moveTo>
                    <a:pt x="72" y="794"/>
                  </a:moveTo>
                  <a:lnTo>
                    <a:pt x="70" y="798"/>
                  </a:lnTo>
                  <a:lnTo>
                    <a:pt x="70" y="800"/>
                  </a:lnTo>
                  <a:lnTo>
                    <a:pt x="72" y="800"/>
                  </a:lnTo>
                  <a:lnTo>
                    <a:pt x="72" y="794"/>
                  </a:lnTo>
                  <a:close/>
                  <a:moveTo>
                    <a:pt x="84" y="798"/>
                  </a:moveTo>
                  <a:lnTo>
                    <a:pt x="82" y="800"/>
                  </a:lnTo>
                  <a:lnTo>
                    <a:pt x="84" y="800"/>
                  </a:lnTo>
                  <a:lnTo>
                    <a:pt x="84" y="798"/>
                  </a:lnTo>
                  <a:close/>
                  <a:moveTo>
                    <a:pt x="43" y="794"/>
                  </a:moveTo>
                  <a:lnTo>
                    <a:pt x="26" y="794"/>
                  </a:lnTo>
                  <a:lnTo>
                    <a:pt x="26" y="798"/>
                  </a:lnTo>
                  <a:lnTo>
                    <a:pt x="43" y="798"/>
                  </a:lnTo>
                  <a:lnTo>
                    <a:pt x="43" y="794"/>
                  </a:lnTo>
                  <a:close/>
                  <a:moveTo>
                    <a:pt x="197" y="552"/>
                  </a:moveTo>
                  <a:lnTo>
                    <a:pt x="194" y="560"/>
                  </a:lnTo>
                  <a:lnTo>
                    <a:pt x="194" y="584"/>
                  </a:lnTo>
                  <a:lnTo>
                    <a:pt x="192" y="586"/>
                  </a:lnTo>
                  <a:lnTo>
                    <a:pt x="192" y="600"/>
                  </a:lnTo>
                  <a:lnTo>
                    <a:pt x="190" y="602"/>
                  </a:lnTo>
                  <a:lnTo>
                    <a:pt x="190" y="608"/>
                  </a:lnTo>
                  <a:lnTo>
                    <a:pt x="187" y="610"/>
                  </a:lnTo>
                  <a:lnTo>
                    <a:pt x="187" y="614"/>
                  </a:lnTo>
                  <a:lnTo>
                    <a:pt x="185" y="618"/>
                  </a:lnTo>
                  <a:lnTo>
                    <a:pt x="185" y="620"/>
                  </a:lnTo>
                  <a:lnTo>
                    <a:pt x="182" y="620"/>
                  </a:lnTo>
                  <a:lnTo>
                    <a:pt x="182" y="624"/>
                  </a:lnTo>
                  <a:lnTo>
                    <a:pt x="170" y="636"/>
                  </a:lnTo>
                  <a:lnTo>
                    <a:pt x="168" y="642"/>
                  </a:lnTo>
                  <a:lnTo>
                    <a:pt x="163" y="646"/>
                  </a:lnTo>
                  <a:lnTo>
                    <a:pt x="158" y="648"/>
                  </a:lnTo>
                  <a:lnTo>
                    <a:pt x="158" y="650"/>
                  </a:lnTo>
                  <a:lnTo>
                    <a:pt x="151" y="658"/>
                  </a:lnTo>
                  <a:lnTo>
                    <a:pt x="149" y="662"/>
                  </a:lnTo>
                  <a:lnTo>
                    <a:pt x="144" y="668"/>
                  </a:lnTo>
                  <a:lnTo>
                    <a:pt x="142" y="672"/>
                  </a:lnTo>
                  <a:lnTo>
                    <a:pt x="137" y="674"/>
                  </a:lnTo>
                  <a:lnTo>
                    <a:pt x="134" y="680"/>
                  </a:lnTo>
                  <a:lnTo>
                    <a:pt x="132" y="682"/>
                  </a:lnTo>
                  <a:lnTo>
                    <a:pt x="127" y="692"/>
                  </a:lnTo>
                  <a:lnTo>
                    <a:pt x="122" y="696"/>
                  </a:lnTo>
                  <a:lnTo>
                    <a:pt x="118" y="706"/>
                  </a:lnTo>
                  <a:lnTo>
                    <a:pt x="113" y="710"/>
                  </a:lnTo>
                  <a:lnTo>
                    <a:pt x="110" y="718"/>
                  </a:lnTo>
                  <a:lnTo>
                    <a:pt x="103" y="730"/>
                  </a:lnTo>
                  <a:lnTo>
                    <a:pt x="101" y="738"/>
                  </a:lnTo>
                  <a:lnTo>
                    <a:pt x="96" y="744"/>
                  </a:lnTo>
                  <a:lnTo>
                    <a:pt x="94" y="752"/>
                  </a:lnTo>
                  <a:lnTo>
                    <a:pt x="84" y="766"/>
                  </a:lnTo>
                  <a:lnTo>
                    <a:pt x="82" y="776"/>
                  </a:lnTo>
                  <a:lnTo>
                    <a:pt x="77" y="786"/>
                  </a:lnTo>
                  <a:lnTo>
                    <a:pt x="72" y="792"/>
                  </a:lnTo>
                  <a:lnTo>
                    <a:pt x="84" y="798"/>
                  </a:lnTo>
                  <a:lnTo>
                    <a:pt x="86" y="790"/>
                  </a:lnTo>
                  <a:lnTo>
                    <a:pt x="96" y="770"/>
                  </a:lnTo>
                  <a:lnTo>
                    <a:pt x="98" y="764"/>
                  </a:lnTo>
                  <a:lnTo>
                    <a:pt x="108" y="750"/>
                  </a:lnTo>
                  <a:lnTo>
                    <a:pt x="110" y="742"/>
                  </a:lnTo>
                  <a:lnTo>
                    <a:pt x="118" y="730"/>
                  </a:lnTo>
                  <a:lnTo>
                    <a:pt x="120" y="722"/>
                  </a:lnTo>
                  <a:lnTo>
                    <a:pt x="125" y="718"/>
                  </a:lnTo>
                  <a:lnTo>
                    <a:pt x="130" y="708"/>
                  </a:lnTo>
                  <a:lnTo>
                    <a:pt x="134" y="704"/>
                  </a:lnTo>
                  <a:lnTo>
                    <a:pt x="142" y="690"/>
                  </a:lnTo>
                  <a:lnTo>
                    <a:pt x="151" y="680"/>
                  </a:lnTo>
                  <a:lnTo>
                    <a:pt x="154" y="674"/>
                  </a:lnTo>
                  <a:lnTo>
                    <a:pt x="163" y="666"/>
                  </a:lnTo>
                  <a:lnTo>
                    <a:pt x="163" y="662"/>
                  </a:lnTo>
                  <a:lnTo>
                    <a:pt x="173" y="654"/>
                  </a:lnTo>
                  <a:lnTo>
                    <a:pt x="175" y="648"/>
                  </a:lnTo>
                  <a:lnTo>
                    <a:pt x="180" y="646"/>
                  </a:lnTo>
                  <a:lnTo>
                    <a:pt x="182" y="642"/>
                  </a:lnTo>
                  <a:lnTo>
                    <a:pt x="185" y="642"/>
                  </a:lnTo>
                  <a:lnTo>
                    <a:pt x="185" y="638"/>
                  </a:lnTo>
                  <a:lnTo>
                    <a:pt x="190" y="634"/>
                  </a:lnTo>
                  <a:lnTo>
                    <a:pt x="190" y="632"/>
                  </a:lnTo>
                  <a:lnTo>
                    <a:pt x="192" y="632"/>
                  </a:lnTo>
                  <a:lnTo>
                    <a:pt x="192" y="630"/>
                  </a:lnTo>
                  <a:lnTo>
                    <a:pt x="194" y="626"/>
                  </a:lnTo>
                  <a:lnTo>
                    <a:pt x="194" y="624"/>
                  </a:lnTo>
                  <a:lnTo>
                    <a:pt x="197" y="622"/>
                  </a:lnTo>
                  <a:lnTo>
                    <a:pt x="197" y="620"/>
                  </a:lnTo>
                  <a:lnTo>
                    <a:pt x="199" y="618"/>
                  </a:lnTo>
                  <a:lnTo>
                    <a:pt x="199" y="612"/>
                  </a:lnTo>
                  <a:lnTo>
                    <a:pt x="202" y="608"/>
                  </a:lnTo>
                  <a:lnTo>
                    <a:pt x="202" y="602"/>
                  </a:lnTo>
                  <a:lnTo>
                    <a:pt x="204" y="598"/>
                  </a:lnTo>
                  <a:lnTo>
                    <a:pt x="204" y="588"/>
                  </a:lnTo>
                  <a:lnTo>
                    <a:pt x="206" y="584"/>
                  </a:lnTo>
                  <a:lnTo>
                    <a:pt x="206" y="564"/>
                  </a:lnTo>
                  <a:lnTo>
                    <a:pt x="209" y="560"/>
                  </a:lnTo>
                  <a:lnTo>
                    <a:pt x="209" y="554"/>
                  </a:lnTo>
                  <a:lnTo>
                    <a:pt x="197" y="552"/>
                  </a:lnTo>
                  <a:close/>
                  <a:moveTo>
                    <a:pt x="41" y="778"/>
                  </a:moveTo>
                  <a:lnTo>
                    <a:pt x="41" y="780"/>
                  </a:lnTo>
                  <a:lnTo>
                    <a:pt x="38" y="780"/>
                  </a:lnTo>
                  <a:lnTo>
                    <a:pt x="38" y="782"/>
                  </a:lnTo>
                  <a:lnTo>
                    <a:pt x="36" y="786"/>
                  </a:lnTo>
                  <a:lnTo>
                    <a:pt x="36" y="788"/>
                  </a:lnTo>
                  <a:lnTo>
                    <a:pt x="34" y="788"/>
                  </a:lnTo>
                  <a:lnTo>
                    <a:pt x="34" y="790"/>
                  </a:lnTo>
                  <a:lnTo>
                    <a:pt x="31" y="790"/>
                  </a:lnTo>
                  <a:lnTo>
                    <a:pt x="31" y="792"/>
                  </a:lnTo>
                  <a:lnTo>
                    <a:pt x="29" y="794"/>
                  </a:lnTo>
                  <a:lnTo>
                    <a:pt x="46" y="794"/>
                  </a:lnTo>
                  <a:lnTo>
                    <a:pt x="46" y="792"/>
                  </a:lnTo>
                  <a:lnTo>
                    <a:pt x="48" y="790"/>
                  </a:lnTo>
                  <a:lnTo>
                    <a:pt x="48" y="788"/>
                  </a:lnTo>
                  <a:lnTo>
                    <a:pt x="50" y="786"/>
                  </a:lnTo>
                  <a:lnTo>
                    <a:pt x="50" y="782"/>
                  </a:lnTo>
                  <a:lnTo>
                    <a:pt x="41" y="778"/>
                  </a:lnTo>
                  <a:close/>
                  <a:moveTo>
                    <a:pt x="82" y="550"/>
                  </a:moveTo>
                  <a:lnTo>
                    <a:pt x="74" y="560"/>
                  </a:lnTo>
                  <a:lnTo>
                    <a:pt x="84" y="570"/>
                  </a:lnTo>
                  <a:lnTo>
                    <a:pt x="84" y="572"/>
                  </a:lnTo>
                  <a:lnTo>
                    <a:pt x="86" y="572"/>
                  </a:lnTo>
                  <a:lnTo>
                    <a:pt x="86" y="574"/>
                  </a:lnTo>
                  <a:lnTo>
                    <a:pt x="89" y="574"/>
                  </a:lnTo>
                  <a:lnTo>
                    <a:pt x="89" y="578"/>
                  </a:lnTo>
                  <a:lnTo>
                    <a:pt x="91" y="582"/>
                  </a:lnTo>
                  <a:lnTo>
                    <a:pt x="91" y="584"/>
                  </a:lnTo>
                  <a:lnTo>
                    <a:pt x="94" y="586"/>
                  </a:lnTo>
                  <a:lnTo>
                    <a:pt x="94" y="594"/>
                  </a:lnTo>
                  <a:lnTo>
                    <a:pt x="96" y="594"/>
                  </a:lnTo>
                  <a:lnTo>
                    <a:pt x="96" y="620"/>
                  </a:lnTo>
                  <a:lnTo>
                    <a:pt x="94" y="622"/>
                  </a:lnTo>
                  <a:lnTo>
                    <a:pt x="94" y="634"/>
                  </a:lnTo>
                  <a:lnTo>
                    <a:pt x="91" y="636"/>
                  </a:lnTo>
                  <a:lnTo>
                    <a:pt x="91" y="644"/>
                  </a:lnTo>
                  <a:lnTo>
                    <a:pt x="89" y="648"/>
                  </a:lnTo>
                  <a:lnTo>
                    <a:pt x="89" y="654"/>
                  </a:lnTo>
                  <a:lnTo>
                    <a:pt x="86" y="658"/>
                  </a:lnTo>
                  <a:lnTo>
                    <a:pt x="86" y="662"/>
                  </a:lnTo>
                  <a:lnTo>
                    <a:pt x="82" y="672"/>
                  </a:lnTo>
                  <a:lnTo>
                    <a:pt x="82" y="678"/>
                  </a:lnTo>
                  <a:lnTo>
                    <a:pt x="79" y="682"/>
                  </a:lnTo>
                  <a:lnTo>
                    <a:pt x="77" y="690"/>
                  </a:lnTo>
                  <a:lnTo>
                    <a:pt x="74" y="694"/>
                  </a:lnTo>
                  <a:lnTo>
                    <a:pt x="72" y="702"/>
                  </a:lnTo>
                  <a:lnTo>
                    <a:pt x="70" y="706"/>
                  </a:lnTo>
                  <a:lnTo>
                    <a:pt x="67" y="714"/>
                  </a:lnTo>
                  <a:lnTo>
                    <a:pt x="65" y="718"/>
                  </a:lnTo>
                  <a:lnTo>
                    <a:pt x="58" y="740"/>
                  </a:lnTo>
                  <a:lnTo>
                    <a:pt x="53" y="746"/>
                  </a:lnTo>
                  <a:lnTo>
                    <a:pt x="50" y="754"/>
                  </a:lnTo>
                  <a:lnTo>
                    <a:pt x="48" y="764"/>
                  </a:lnTo>
                  <a:lnTo>
                    <a:pt x="43" y="770"/>
                  </a:lnTo>
                  <a:lnTo>
                    <a:pt x="41" y="778"/>
                  </a:lnTo>
                  <a:lnTo>
                    <a:pt x="50" y="782"/>
                  </a:lnTo>
                  <a:lnTo>
                    <a:pt x="50" y="776"/>
                  </a:lnTo>
                  <a:lnTo>
                    <a:pt x="55" y="776"/>
                  </a:lnTo>
                  <a:lnTo>
                    <a:pt x="58" y="768"/>
                  </a:lnTo>
                  <a:lnTo>
                    <a:pt x="62" y="758"/>
                  </a:lnTo>
                  <a:lnTo>
                    <a:pt x="67" y="744"/>
                  </a:lnTo>
                  <a:lnTo>
                    <a:pt x="72" y="738"/>
                  </a:lnTo>
                  <a:lnTo>
                    <a:pt x="77" y="722"/>
                  </a:lnTo>
                  <a:lnTo>
                    <a:pt x="79" y="718"/>
                  </a:lnTo>
                  <a:lnTo>
                    <a:pt x="84" y="704"/>
                  </a:lnTo>
                  <a:lnTo>
                    <a:pt x="91" y="686"/>
                  </a:lnTo>
                  <a:lnTo>
                    <a:pt x="91" y="682"/>
                  </a:lnTo>
                  <a:lnTo>
                    <a:pt x="94" y="674"/>
                  </a:lnTo>
                  <a:lnTo>
                    <a:pt x="96" y="670"/>
                  </a:lnTo>
                  <a:lnTo>
                    <a:pt x="96" y="666"/>
                  </a:lnTo>
                  <a:lnTo>
                    <a:pt x="101" y="656"/>
                  </a:lnTo>
                  <a:lnTo>
                    <a:pt x="101" y="654"/>
                  </a:lnTo>
                  <a:lnTo>
                    <a:pt x="103" y="648"/>
                  </a:lnTo>
                  <a:lnTo>
                    <a:pt x="103" y="638"/>
                  </a:lnTo>
                  <a:lnTo>
                    <a:pt x="106" y="636"/>
                  </a:lnTo>
                  <a:lnTo>
                    <a:pt x="106" y="624"/>
                  </a:lnTo>
                  <a:lnTo>
                    <a:pt x="108" y="622"/>
                  </a:lnTo>
                  <a:lnTo>
                    <a:pt x="108" y="594"/>
                  </a:lnTo>
                  <a:lnTo>
                    <a:pt x="106" y="590"/>
                  </a:lnTo>
                  <a:lnTo>
                    <a:pt x="106" y="584"/>
                  </a:lnTo>
                  <a:lnTo>
                    <a:pt x="103" y="582"/>
                  </a:lnTo>
                  <a:lnTo>
                    <a:pt x="103" y="576"/>
                  </a:lnTo>
                  <a:lnTo>
                    <a:pt x="101" y="574"/>
                  </a:lnTo>
                  <a:lnTo>
                    <a:pt x="101" y="572"/>
                  </a:lnTo>
                  <a:lnTo>
                    <a:pt x="96" y="566"/>
                  </a:lnTo>
                  <a:lnTo>
                    <a:pt x="96" y="564"/>
                  </a:lnTo>
                  <a:lnTo>
                    <a:pt x="94" y="564"/>
                  </a:lnTo>
                  <a:lnTo>
                    <a:pt x="94" y="562"/>
                  </a:lnTo>
                  <a:lnTo>
                    <a:pt x="82" y="550"/>
                  </a:lnTo>
                  <a:close/>
                  <a:moveTo>
                    <a:pt x="55" y="776"/>
                  </a:moveTo>
                  <a:lnTo>
                    <a:pt x="50" y="776"/>
                  </a:lnTo>
                  <a:lnTo>
                    <a:pt x="50" y="782"/>
                  </a:lnTo>
                  <a:lnTo>
                    <a:pt x="55" y="776"/>
                  </a:lnTo>
                  <a:close/>
                  <a:moveTo>
                    <a:pt x="41" y="776"/>
                  </a:moveTo>
                  <a:lnTo>
                    <a:pt x="41" y="776"/>
                  </a:lnTo>
                  <a:lnTo>
                    <a:pt x="41" y="778"/>
                  </a:lnTo>
                  <a:lnTo>
                    <a:pt x="41" y="776"/>
                  </a:lnTo>
                  <a:close/>
                  <a:moveTo>
                    <a:pt x="72" y="557"/>
                  </a:moveTo>
                  <a:lnTo>
                    <a:pt x="72" y="558"/>
                  </a:lnTo>
                  <a:lnTo>
                    <a:pt x="74" y="560"/>
                  </a:lnTo>
                  <a:lnTo>
                    <a:pt x="72" y="557"/>
                  </a:lnTo>
                  <a:close/>
                  <a:moveTo>
                    <a:pt x="79" y="548"/>
                  </a:moveTo>
                  <a:lnTo>
                    <a:pt x="79" y="550"/>
                  </a:lnTo>
                  <a:lnTo>
                    <a:pt x="72" y="550"/>
                  </a:lnTo>
                  <a:lnTo>
                    <a:pt x="72" y="557"/>
                  </a:lnTo>
                  <a:lnTo>
                    <a:pt x="74" y="560"/>
                  </a:lnTo>
                  <a:lnTo>
                    <a:pt x="82" y="550"/>
                  </a:lnTo>
                  <a:lnTo>
                    <a:pt x="79" y="548"/>
                  </a:lnTo>
                  <a:close/>
                  <a:moveTo>
                    <a:pt x="62" y="526"/>
                  </a:moveTo>
                  <a:lnTo>
                    <a:pt x="48" y="526"/>
                  </a:lnTo>
                  <a:lnTo>
                    <a:pt x="48" y="528"/>
                  </a:lnTo>
                  <a:lnTo>
                    <a:pt x="50" y="530"/>
                  </a:lnTo>
                  <a:lnTo>
                    <a:pt x="50" y="534"/>
                  </a:lnTo>
                  <a:lnTo>
                    <a:pt x="53" y="534"/>
                  </a:lnTo>
                  <a:lnTo>
                    <a:pt x="53" y="536"/>
                  </a:lnTo>
                  <a:lnTo>
                    <a:pt x="55" y="538"/>
                  </a:lnTo>
                  <a:lnTo>
                    <a:pt x="55" y="540"/>
                  </a:lnTo>
                  <a:lnTo>
                    <a:pt x="72" y="557"/>
                  </a:lnTo>
                  <a:lnTo>
                    <a:pt x="72" y="550"/>
                  </a:lnTo>
                  <a:lnTo>
                    <a:pt x="77" y="550"/>
                  </a:lnTo>
                  <a:lnTo>
                    <a:pt x="77" y="548"/>
                  </a:lnTo>
                  <a:lnTo>
                    <a:pt x="79" y="548"/>
                  </a:lnTo>
                  <a:lnTo>
                    <a:pt x="77" y="546"/>
                  </a:lnTo>
                  <a:lnTo>
                    <a:pt x="74" y="540"/>
                  </a:lnTo>
                  <a:lnTo>
                    <a:pt x="72" y="538"/>
                  </a:lnTo>
                  <a:lnTo>
                    <a:pt x="70" y="538"/>
                  </a:lnTo>
                  <a:lnTo>
                    <a:pt x="65" y="534"/>
                  </a:lnTo>
                  <a:lnTo>
                    <a:pt x="65" y="528"/>
                  </a:lnTo>
                  <a:lnTo>
                    <a:pt x="62" y="528"/>
                  </a:lnTo>
                  <a:lnTo>
                    <a:pt x="62" y="526"/>
                  </a:lnTo>
                  <a:close/>
                  <a:moveTo>
                    <a:pt x="144" y="408"/>
                  </a:moveTo>
                  <a:lnTo>
                    <a:pt x="130" y="408"/>
                  </a:lnTo>
                  <a:lnTo>
                    <a:pt x="130" y="410"/>
                  </a:lnTo>
                  <a:lnTo>
                    <a:pt x="127" y="414"/>
                  </a:lnTo>
                  <a:lnTo>
                    <a:pt x="127" y="418"/>
                  </a:lnTo>
                  <a:lnTo>
                    <a:pt x="125" y="420"/>
                  </a:lnTo>
                  <a:lnTo>
                    <a:pt x="125" y="444"/>
                  </a:lnTo>
                  <a:lnTo>
                    <a:pt x="127" y="444"/>
                  </a:lnTo>
                  <a:lnTo>
                    <a:pt x="127" y="452"/>
                  </a:lnTo>
                  <a:lnTo>
                    <a:pt x="130" y="452"/>
                  </a:lnTo>
                  <a:lnTo>
                    <a:pt x="130" y="454"/>
                  </a:lnTo>
                  <a:lnTo>
                    <a:pt x="132" y="456"/>
                  </a:lnTo>
                  <a:lnTo>
                    <a:pt x="132" y="458"/>
                  </a:lnTo>
                  <a:lnTo>
                    <a:pt x="134" y="462"/>
                  </a:lnTo>
                  <a:lnTo>
                    <a:pt x="134" y="464"/>
                  </a:lnTo>
                  <a:lnTo>
                    <a:pt x="137" y="464"/>
                  </a:lnTo>
                  <a:lnTo>
                    <a:pt x="137" y="466"/>
                  </a:lnTo>
                  <a:lnTo>
                    <a:pt x="144" y="474"/>
                  </a:lnTo>
                  <a:lnTo>
                    <a:pt x="144" y="476"/>
                  </a:lnTo>
                  <a:lnTo>
                    <a:pt x="146" y="478"/>
                  </a:lnTo>
                  <a:lnTo>
                    <a:pt x="149" y="478"/>
                  </a:lnTo>
                  <a:lnTo>
                    <a:pt x="151" y="482"/>
                  </a:lnTo>
                  <a:lnTo>
                    <a:pt x="156" y="486"/>
                  </a:lnTo>
                  <a:lnTo>
                    <a:pt x="158" y="490"/>
                  </a:lnTo>
                  <a:lnTo>
                    <a:pt x="163" y="492"/>
                  </a:lnTo>
                  <a:lnTo>
                    <a:pt x="166" y="494"/>
                  </a:lnTo>
                  <a:lnTo>
                    <a:pt x="168" y="500"/>
                  </a:lnTo>
                  <a:lnTo>
                    <a:pt x="173" y="502"/>
                  </a:lnTo>
                  <a:lnTo>
                    <a:pt x="175" y="506"/>
                  </a:lnTo>
                  <a:lnTo>
                    <a:pt x="178" y="506"/>
                  </a:lnTo>
                  <a:lnTo>
                    <a:pt x="178" y="510"/>
                  </a:lnTo>
                  <a:lnTo>
                    <a:pt x="185" y="516"/>
                  </a:lnTo>
                  <a:lnTo>
                    <a:pt x="185" y="518"/>
                  </a:lnTo>
                  <a:lnTo>
                    <a:pt x="190" y="524"/>
                  </a:lnTo>
                  <a:lnTo>
                    <a:pt x="190" y="528"/>
                  </a:lnTo>
                  <a:lnTo>
                    <a:pt x="192" y="530"/>
                  </a:lnTo>
                  <a:lnTo>
                    <a:pt x="192" y="534"/>
                  </a:lnTo>
                  <a:lnTo>
                    <a:pt x="194" y="536"/>
                  </a:lnTo>
                  <a:lnTo>
                    <a:pt x="194" y="546"/>
                  </a:lnTo>
                  <a:lnTo>
                    <a:pt x="197" y="548"/>
                  </a:lnTo>
                  <a:lnTo>
                    <a:pt x="197" y="552"/>
                  </a:lnTo>
                  <a:lnTo>
                    <a:pt x="209" y="554"/>
                  </a:lnTo>
                  <a:lnTo>
                    <a:pt x="209" y="546"/>
                  </a:lnTo>
                  <a:lnTo>
                    <a:pt x="206" y="542"/>
                  </a:lnTo>
                  <a:lnTo>
                    <a:pt x="206" y="534"/>
                  </a:lnTo>
                  <a:lnTo>
                    <a:pt x="204" y="530"/>
                  </a:lnTo>
                  <a:lnTo>
                    <a:pt x="204" y="528"/>
                  </a:lnTo>
                  <a:lnTo>
                    <a:pt x="202" y="526"/>
                  </a:lnTo>
                  <a:lnTo>
                    <a:pt x="202" y="524"/>
                  </a:lnTo>
                  <a:lnTo>
                    <a:pt x="199" y="522"/>
                  </a:lnTo>
                  <a:lnTo>
                    <a:pt x="199" y="518"/>
                  </a:lnTo>
                  <a:lnTo>
                    <a:pt x="197" y="516"/>
                  </a:lnTo>
                  <a:lnTo>
                    <a:pt x="197" y="514"/>
                  </a:lnTo>
                  <a:lnTo>
                    <a:pt x="194" y="512"/>
                  </a:lnTo>
                  <a:lnTo>
                    <a:pt x="194" y="510"/>
                  </a:lnTo>
                  <a:lnTo>
                    <a:pt x="192" y="506"/>
                  </a:lnTo>
                  <a:lnTo>
                    <a:pt x="192" y="504"/>
                  </a:lnTo>
                  <a:lnTo>
                    <a:pt x="190" y="504"/>
                  </a:lnTo>
                  <a:lnTo>
                    <a:pt x="187" y="502"/>
                  </a:lnTo>
                  <a:lnTo>
                    <a:pt x="187" y="500"/>
                  </a:lnTo>
                  <a:lnTo>
                    <a:pt x="180" y="494"/>
                  </a:lnTo>
                  <a:lnTo>
                    <a:pt x="178" y="490"/>
                  </a:lnTo>
                  <a:lnTo>
                    <a:pt x="168" y="480"/>
                  </a:lnTo>
                  <a:lnTo>
                    <a:pt x="163" y="478"/>
                  </a:lnTo>
                  <a:lnTo>
                    <a:pt x="161" y="474"/>
                  </a:lnTo>
                  <a:lnTo>
                    <a:pt x="156" y="470"/>
                  </a:lnTo>
                  <a:lnTo>
                    <a:pt x="156" y="468"/>
                  </a:lnTo>
                  <a:lnTo>
                    <a:pt x="146" y="458"/>
                  </a:lnTo>
                  <a:lnTo>
                    <a:pt x="146" y="456"/>
                  </a:lnTo>
                  <a:lnTo>
                    <a:pt x="144" y="456"/>
                  </a:lnTo>
                  <a:lnTo>
                    <a:pt x="144" y="454"/>
                  </a:lnTo>
                  <a:lnTo>
                    <a:pt x="142" y="452"/>
                  </a:lnTo>
                  <a:lnTo>
                    <a:pt x="142" y="450"/>
                  </a:lnTo>
                  <a:lnTo>
                    <a:pt x="139" y="446"/>
                  </a:lnTo>
                  <a:lnTo>
                    <a:pt x="139" y="444"/>
                  </a:lnTo>
                  <a:lnTo>
                    <a:pt x="137" y="442"/>
                  </a:lnTo>
                  <a:lnTo>
                    <a:pt x="137" y="420"/>
                  </a:lnTo>
                  <a:lnTo>
                    <a:pt x="139" y="420"/>
                  </a:lnTo>
                  <a:lnTo>
                    <a:pt x="139" y="418"/>
                  </a:lnTo>
                  <a:lnTo>
                    <a:pt x="142" y="416"/>
                  </a:lnTo>
                  <a:lnTo>
                    <a:pt x="142" y="414"/>
                  </a:lnTo>
                  <a:lnTo>
                    <a:pt x="144" y="410"/>
                  </a:lnTo>
                  <a:lnTo>
                    <a:pt x="144" y="408"/>
                  </a:lnTo>
                  <a:close/>
                  <a:moveTo>
                    <a:pt x="79" y="548"/>
                  </a:moveTo>
                  <a:lnTo>
                    <a:pt x="77" y="548"/>
                  </a:lnTo>
                  <a:lnTo>
                    <a:pt x="77" y="550"/>
                  </a:lnTo>
                  <a:lnTo>
                    <a:pt x="79" y="550"/>
                  </a:lnTo>
                  <a:lnTo>
                    <a:pt x="79" y="548"/>
                  </a:lnTo>
                  <a:close/>
                  <a:moveTo>
                    <a:pt x="72" y="322"/>
                  </a:moveTo>
                  <a:lnTo>
                    <a:pt x="67" y="324"/>
                  </a:lnTo>
                  <a:lnTo>
                    <a:pt x="65" y="330"/>
                  </a:lnTo>
                  <a:lnTo>
                    <a:pt x="62" y="332"/>
                  </a:lnTo>
                  <a:lnTo>
                    <a:pt x="60" y="332"/>
                  </a:lnTo>
                  <a:lnTo>
                    <a:pt x="55" y="336"/>
                  </a:lnTo>
                  <a:lnTo>
                    <a:pt x="55" y="338"/>
                  </a:lnTo>
                  <a:lnTo>
                    <a:pt x="48" y="346"/>
                  </a:lnTo>
                  <a:lnTo>
                    <a:pt x="48" y="348"/>
                  </a:lnTo>
                  <a:lnTo>
                    <a:pt x="46" y="350"/>
                  </a:lnTo>
                  <a:lnTo>
                    <a:pt x="46" y="354"/>
                  </a:lnTo>
                  <a:lnTo>
                    <a:pt x="43" y="354"/>
                  </a:lnTo>
                  <a:lnTo>
                    <a:pt x="43" y="356"/>
                  </a:lnTo>
                  <a:lnTo>
                    <a:pt x="41" y="358"/>
                  </a:lnTo>
                  <a:lnTo>
                    <a:pt x="41" y="360"/>
                  </a:lnTo>
                  <a:lnTo>
                    <a:pt x="38" y="362"/>
                  </a:lnTo>
                  <a:lnTo>
                    <a:pt x="38" y="366"/>
                  </a:lnTo>
                  <a:lnTo>
                    <a:pt x="36" y="368"/>
                  </a:lnTo>
                  <a:lnTo>
                    <a:pt x="36" y="372"/>
                  </a:lnTo>
                  <a:lnTo>
                    <a:pt x="34" y="374"/>
                  </a:lnTo>
                  <a:lnTo>
                    <a:pt x="34" y="382"/>
                  </a:lnTo>
                  <a:lnTo>
                    <a:pt x="31" y="384"/>
                  </a:lnTo>
                  <a:lnTo>
                    <a:pt x="31" y="392"/>
                  </a:lnTo>
                  <a:lnTo>
                    <a:pt x="29" y="394"/>
                  </a:lnTo>
                  <a:lnTo>
                    <a:pt x="29" y="410"/>
                  </a:lnTo>
                  <a:lnTo>
                    <a:pt x="26" y="414"/>
                  </a:lnTo>
                  <a:lnTo>
                    <a:pt x="26" y="462"/>
                  </a:lnTo>
                  <a:lnTo>
                    <a:pt x="29" y="464"/>
                  </a:lnTo>
                  <a:lnTo>
                    <a:pt x="29" y="480"/>
                  </a:lnTo>
                  <a:lnTo>
                    <a:pt x="31" y="482"/>
                  </a:lnTo>
                  <a:lnTo>
                    <a:pt x="31" y="490"/>
                  </a:lnTo>
                  <a:lnTo>
                    <a:pt x="34" y="492"/>
                  </a:lnTo>
                  <a:lnTo>
                    <a:pt x="34" y="500"/>
                  </a:lnTo>
                  <a:lnTo>
                    <a:pt x="36" y="502"/>
                  </a:lnTo>
                  <a:lnTo>
                    <a:pt x="36" y="506"/>
                  </a:lnTo>
                  <a:lnTo>
                    <a:pt x="38" y="510"/>
                  </a:lnTo>
                  <a:lnTo>
                    <a:pt x="38" y="512"/>
                  </a:lnTo>
                  <a:lnTo>
                    <a:pt x="41" y="512"/>
                  </a:lnTo>
                  <a:lnTo>
                    <a:pt x="41" y="516"/>
                  </a:lnTo>
                  <a:lnTo>
                    <a:pt x="43" y="518"/>
                  </a:lnTo>
                  <a:lnTo>
                    <a:pt x="43" y="522"/>
                  </a:lnTo>
                  <a:lnTo>
                    <a:pt x="46" y="524"/>
                  </a:lnTo>
                  <a:lnTo>
                    <a:pt x="46" y="526"/>
                  </a:lnTo>
                  <a:lnTo>
                    <a:pt x="60" y="526"/>
                  </a:lnTo>
                  <a:lnTo>
                    <a:pt x="60" y="524"/>
                  </a:lnTo>
                  <a:lnTo>
                    <a:pt x="55" y="518"/>
                  </a:lnTo>
                  <a:lnTo>
                    <a:pt x="55" y="516"/>
                  </a:lnTo>
                  <a:lnTo>
                    <a:pt x="53" y="514"/>
                  </a:lnTo>
                  <a:lnTo>
                    <a:pt x="53" y="512"/>
                  </a:lnTo>
                  <a:lnTo>
                    <a:pt x="50" y="510"/>
                  </a:lnTo>
                  <a:lnTo>
                    <a:pt x="50" y="506"/>
                  </a:lnTo>
                  <a:lnTo>
                    <a:pt x="48" y="504"/>
                  </a:lnTo>
                  <a:lnTo>
                    <a:pt x="48" y="498"/>
                  </a:lnTo>
                  <a:lnTo>
                    <a:pt x="46" y="498"/>
                  </a:lnTo>
                  <a:lnTo>
                    <a:pt x="46" y="490"/>
                  </a:lnTo>
                  <a:lnTo>
                    <a:pt x="43" y="488"/>
                  </a:lnTo>
                  <a:lnTo>
                    <a:pt x="43" y="480"/>
                  </a:lnTo>
                  <a:lnTo>
                    <a:pt x="41" y="478"/>
                  </a:lnTo>
                  <a:lnTo>
                    <a:pt x="41" y="464"/>
                  </a:lnTo>
                  <a:lnTo>
                    <a:pt x="38" y="462"/>
                  </a:lnTo>
                  <a:lnTo>
                    <a:pt x="38" y="426"/>
                  </a:lnTo>
                  <a:lnTo>
                    <a:pt x="29" y="426"/>
                  </a:lnTo>
                  <a:lnTo>
                    <a:pt x="29" y="422"/>
                  </a:lnTo>
                  <a:lnTo>
                    <a:pt x="38" y="422"/>
                  </a:lnTo>
                  <a:lnTo>
                    <a:pt x="38" y="416"/>
                  </a:lnTo>
                  <a:lnTo>
                    <a:pt x="41" y="414"/>
                  </a:lnTo>
                  <a:lnTo>
                    <a:pt x="41" y="394"/>
                  </a:lnTo>
                  <a:lnTo>
                    <a:pt x="43" y="392"/>
                  </a:lnTo>
                  <a:lnTo>
                    <a:pt x="43" y="384"/>
                  </a:lnTo>
                  <a:lnTo>
                    <a:pt x="46" y="382"/>
                  </a:lnTo>
                  <a:lnTo>
                    <a:pt x="46" y="378"/>
                  </a:lnTo>
                  <a:lnTo>
                    <a:pt x="48" y="374"/>
                  </a:lnTo>
                  <a:lnTo>
                    <a:pt x="48" y="370"/>
                  </a:lnTo>
                  <a:lnTo>
                    <a:pt x="50" y="370"/>
                  </a:lnTo>
                  <a:lnTo>
                    <a:pt x="50" y="366"/>
                  </a:lnTo>
                  <a:lnTo>
                    <a:pt x="53" y="362"/>
                  </a:lnTo>
                  <a:lnTo>
                    <a:pt x="53" y="360"/>
                  </a:lnTo>
                  <a:lnTo>
                    <a:pt x="55" y="360"/>
                  </a:lnTo>
                  <a:lnTo>
                    <a:pt x="55" y="358"/>
                  </a:lnTo>
                  <a:lnTo>
                    <a:pt x="58" y="356"/>
                  </a:lnTo>
                  <a:lnTo>
                    <a:pt x="58" y="354"/>
                  </a:lnTo>
                  <a:lnTo>
                    <a:pt x="62" y="348"/>
                  </a:lnTo>
                  <a:lnTo>
                    <a:pt x="62" y="346"/>
                  </a:lnTo>
                  <a:lnTo>
                    <a:pt x="65" y="344"/>
                  </a:lnTo>
                  <a:lnTo>
                    <a:pt x="67" y="344"/>
                  </a:lnTo>
                  <a:lnTo>
                    <a:pt x="70" y="342"/>
                  </a:lnTo>
                  <a:lnTo>
                    <a:pt x="70" y="338"/>
                  </a:lnTo>
                  <a:lnTo>
                    <a:pt x="72" y="336"/>
                  </a:lnTo>
                  <a:lnTo>
                    <a:pt x="77" y="334"/>
                  </a:lnTo>
                  <a:lnTo>
                    <a:pt x="79" y="332"/>
                  </a:lnTo>
                  <a:lnTo>
                    <a:pt x="72" y="322"/>
                  </a:lnTo>
                  <a:close/>
                  <a:moveTo>
                    <a:pt x="36" y="422"/>
                  </a:moveTo>
                  <a:lnTo>
                    <a:pt x="29" y="422"/>
                  </a:lnTo>
                  <a:lnTo>
                    <a:pt x="29" y="426"/>
                  </a:lnTo>
                  <a:lnTo>
                    <a:pt x="38" y="426"/>
                  </a:lnTo>
                  <a:lnTo>
                    <a:pt x="36" y="422"/>
                  </a:lnTo>
                  <a:close/>
                  <a:moveTo>
                    <a:pt x="38" y="422"/>
                  </a:moveTo>
                  <a:lnTo>
                    <a:pt x="36" y="422"/>
                  </a:lnTo>
                  <a:lnTo>
                    <a:pt x="38" y="426"/>
                  </a:lnTo>
                  <a:lnTo>
                    <a:pt x="38" y="422"/>
                  </a:lnTo>
                  <a:close/>
                  <a:moveTo>
                    <a:pt x="152" y="162"/>
                  </a:moveTo>
                  <a:lnTo>
                    <a:pt x="142" y="164"/>
                  </a:lnTo>
                  <a:lnTo>
                    <a:pt x="149" y="186"/>
                  </a:lnTo>
                  <a:lnTo>
                    <a:pt x="151" y="190"/>
                  </a:lnTo>
                  <a:lnTo>
                    <a:pt x="154" y="198"/>
                  </a:lnTo>
                  <a:lnTo>
                    <a:pt x="156" y="202"/>
                  </a:lnTo>
                  <a:lnTo>
                    <a:pt x="158" y="210"/>
                  </a:lnTo>
                  <a:lnTo>
                    <a:pt x="182" y="258"/>
                  </a:lnTo>
                  <a:lnTo>
                    <a:pt x="182" y="262"/>
                  </a:lnTo>
                  <a:lnTo>
                    <a:pt x="185" y="264"/>
                  </a:lnTo>
                  <a:lnTo>
                    <a:pt x="187" y="270"/>
                  </a:lnTo>
                  <a:lnTo>
                    <a:pt x="190" y="272"/>
                  </a:lnTo>
                  <a:lnTo>
                    <a:pt x="190" y="276"/>
                  </a:lnTo>
                  <a:lnTo>
                    <a:pt x="192" y="282"/>
                  </a:lnTo>
                  <a:lnTo>
                    <a:pt x="192" y="284"/>
                  </a:lnTo>
                  <a:lnTo>
                    <a:pt x="194" y="288"/>
                  </a:lnTo>
                  <a:lnTo>
                    <a:pt x="194" y="290"/>
                  </a:lnTo>
                  <a:lnTo>
                    <a:pt x="197" y="296"/>
                  </a:lnTo>
                  <a:lnTo>
                    <a:pt x="197" y="300"/>
                  </a:lnTo>
                  <a:lnTo>
                    <a:pt x="199" y="302"/>
                  </a:lnTo>
                  <a:lnTo>
                    <a:pt x="199" y="314"/>
                  </a:lnTo>
                  <a:lnTo>
                    <a:pt x="202" y="318"/>
                  </a:lnTo>
                  <a:lnTo>
                    <a:pt x="202" y="322"/>
                  </a:lnTo>
                  <a:lnTo>
                    <a:pt x="199" y="322"/>
                  </a:lnTo>
                  <a:lnTo>
                    <a:pt x="199" y="334"/>
                  </a:lnTo>
                  <a:lnTo>
                    <a:pt x="197" y="334"/>
                  </a:lnTo>
                  <a:lnTo>
                    <a:pt x="197" y="338"/>
                  </a:lnTo>
                  <a:lnTo>
                    <a:pt x="194" y="342"/>
                  </a:lnTo>
                  <a:lnTo>
                    <a:pt x="194" y="344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87" y="354"/>
                  </a:lnTo>
                  <a:lnTo>
                    <a:pt x="185" y="354"/>
                  </a:lnTo>
                  <a:lnTo>
                    <a:pt x="185" y="356"/>
                  </a:lnTo>
                  <a:lnTo>
                    <a:pt x="182" y="358"/>
                  </a:lnTo>
                  <a:lnTo>
                    <a:pt x="180" y="358"/>
                  </a:lnTo>
                  <a:lnTo>
                    <a:pt x="180" y="360"/>
                  </a:lnTo>
                  <a:lnTo>
                    <a:pt x="178" y="362"/>
                  </a:lnTo>
                  <a:lnTo>
                    <a:pt x="175" y="362"/>
                  </a:lnTo>
                  <a:lnTo>
                    <a:pt x="175" y="366"/>
                  </a:lnTo>
                  <a:lnTo>
                    <a:pt x="170" y="368"/>
                  </a:lnTo>
                  <a:lnTo>
                    <a:pt x="168" y="372"/>
                  </a:lnTo>
                  <a:lnTo>
                    <a:pt x="154" y="384"/>
                  </a:lnTo>
                  <a:lnTo>
                    <a:pt x="151" y="384"/>
                  </a:lnTo>
                  <a:lnTo>
                    <a:pt x="149" y="386"/>
                  </a:lnTo>
                  <a:lnTo>
                    <a:pt x="149" y="390"/>
                  </a:lnTo>
                  <a:lnTo>
                    <a:pt x="146" y="390"/>
                  </a:lnTo>
                  <a:lnTo>
                    <a:pt x="134" y="402"/>
                  </a:lnTo>
                  <a:lnTo>
                    <a:pt x="134" y="404"/>
                  </a:lnTo>
                  <a:lnTo>
                    <a:pt x="132" y="406"/>
                  </a:lnTo>
                  <a:lnTo>
                    <a:pt x="132" y="408"/>
                  </a:lnTo>
                  <a:lnTo>
                    <a:pt x="146" y="408"/>
                  </a:lnTo>
                  <a:lnTo>
                    <a:pt x="146" y="406"/>
                  </a:lnTo>
                  <a:lnTo>
                    <a:pt x="151" y="402"/>
                  </a:lnTo>
                  <a:lnTo>
                    <a:pt x="154" y="402"/>
                  </a:lnTo>
                  <a:lnTo>
                    <a:pt x="154" y="398"/>
                  </a:lnTo>
                  <a:lnTo>
                    <a:pt x="156" y="396"/>
                  </a:lnTo>
                  <a:lnTo>
                    <a:pt x="158" y="396"/>
                  </a:lnTo>
                  <a:lnTo>
                    <a:pt x="158" y="394"/>
                  </a:lnTo>
                  <a:lnTo>
                    <a:pt x="161" y="392"/>
                  </a:lnTo>
                  <a:lnTo>
                    <a:pt x="175" y="382"/>
                  </a:lnTo>
                  <a:lnTo>
                    <a:pt x="197" y="360"/>
                  </a:lnTo>
                  <a:lnTo>
                    <a:pt x="197" y="358"/>
                  </a:lnTo>
                  <a:lnTo>
                    <a:pt x="199" y="356"/>
                  </a:lnTo>
                  <a:lnTo>
                    <a:pt x="202" y="356"/>
                  </a:lnTo>
                  <a:lnTo>
                    <a:pt x="202" y="354"/>
                  </a:lnTo>
                  <a:lnTo>
                    <a:pt x="204" y="350"/>
                  </a:lnTo>
                  <a:lnTo>
                    <a:pt x="204" y="348"/>
                  </a:lnTo>
                  <a:lnTo>
                    <a:pt x="206" y="346"/>
                  </a:lnTo>
                  <a:lnTo>
                    <a:pt x="206" y="344"/>
                  </a:lnTo>
                  <a:lnTo>
                    <a:pt x="209" y="342"/>
                  </a:lnTo>
                  <a:lnTo>
                    <a:pt x="209" y="336"/>
                  </a:lnTo>
                  <a:lnTo>
                    <a:pt x="211" y="334"/>
                  </a:lnTo>
                  <a:lnTo>
                    <a:pt x="211" y="324"/>
                  </a:lnTo>
                  <a:lnTo>
                    <a:pt x="214" y="324"/>
                  </a:lnTo>
                  <a:lnTo>
                    <a:pt x="214" y="314"/>
                  </a:lnTo>
                  <a:lnTo>
                    <a:pt x="211" y="312"/>
                  </a:lnTo>
                  <a:lnTo>
                    <a:pt x="211" y="300"/>
                  </a:lnTo>
                  <a:lnTo>
                    <a:pt x="209" y="298"/>
                  </a:lnTo>
                  <a:lnTo>
                    <a:pt x="209" y="290"/>
                  </a:lnTo>
                  <a:lnTo>
                    <a:pt x="206" y="288"/>
                  </a:lnTo>
                  <a:lnTo>
                    <a:pt x="206" y="284"/>
                  </a:lnTo>
                  <a:lnTo>
                    <a:pt x="204" y="282"/>
                  </a:lnTo>
                  <a:lnTo>
                    <a:pt x="204" y="276"/>
                  </a:lnTo>
                  <a:lnTo>
                    <a:pt x="202" y="272"/>
                  </a:lnTo>
                  <a:lnTo>
                    <a:pt x="199" y="270"/>
                  </a:lnTo>
                  <a:lnTo>
                    <a:pt x="197" y="264"/>
                  </a:lnTo>
                  <a:lnTo>
                    <a:pt x="197" y="260"/>
                  </a:lnTo>
                  <a:lnTo>
                    <a:pt x="194" y="254"/>
                  </a:lnTo>
                  <a:lnTo>
                    <a:pt x="192" y="252"/>
                  </a:lnTo>
                  <a:lnTo>
                    <a:pt x="190" y="248"/>
                  </a:lnTo>
                  <a:lnTo>
                    <a:pt x="187" y="238"/>
                  </a:lnTo>
                  <a:lnTo>
                    <a:pt x="170" y="204"/>
                  </a:lnTo>
                  <a:lnTo>
                    <a:pt x="158" y="174"/>
                  </a:lnTo>
                  <a:lnTo>
                    <a:pt x="155" y="168"/>
                  </a:lnTo>
                  <a:lnTo>
                    <a:pt x="144" y="168"/>
                  </a:lnTo>
                  <a:lnTo>
                    <a:pt x="144" y="166"/>
                  </a:lnTo>
                  <a:lnTo>
                    <a:pt x="151" y="166"/>
                  </a:lnTo>
                  <a:lnTo>
                    <a:pt x="151" y="164"/>
                  </a:lnTo>
                  <a:lnTo>
                    <a:pt x="153" y="164"/>
                  </a:lnTo>
                  <a:lnTo>
                    <a:pt x="152" y="162"/>
                  </a:lnTo>
                  <a:close/>
                  <a:moveTo>
                    <a:pt x="74" y="320"/>
                  </a:moveTo>
                  <a:lnTo>
                    <a:pt x="72" y="320"/>
                  </a:lnTo>
                  <a:lnTo>
                    <a:pt x="72" y="322"/>
                  </a:lnTo>
                  <a:lnTo>
                    <a:pt x="79" y="332"/>
                  </a:lnTo>
                  <a:lnTo>
                    <a:pt x="79" y="330"/>
                  </a:lnTo>
                  <a:lnTo>
                    <a:pt x="81" y="330"/>
                  </a:lnTo>
                  <a:lnTo>
                    <a:pt x="82" y="329"/>
                  </a:lnTo>
                  <a:lnTo>
                    <a:pt x="82" y="324"/>
                  </a:lnTo>
                  <a:lnTo>
                    <a:pt x="79" y="322"/>
                  </a:lnTo>
                  <a:lnTo>
                    <a:pt x="74" y="322"/>
                  </a:lnTo>
                  <a:lnTo>
                    <a:pt x="74" y="320"/>
                  </a:lnTo>
                  <a:close/>
                  <a:moveTo>
                    <a:pt x="81" y="330"/>
                  </a:moveTo>
                  <a:lnTo>
                    <a:pt x="79" y="330"/>
                  </a:lnTo>
                  <a:lnTo>
                    <a:pt x="79" y="332"/>
                  </a:lnTo>
                  <a:lnTo>
                    <a:pt x="81" y="330"/>
                  </a:lnTo>
                  <a:close/>
                  <a:moveTo>
                    <a:pt x="82" y="329"/>
                  </a:moveTo>
                  <a:lnTo>
                    <a:pt x="81" y="330"/>
                  </a:lnTo>
                  <a:lnTo>
                    <a:pt x="82" y="330"/>
                  </a:lnTo>
                  <a:lnTo>
                    <a:pt x="82" y="329"/>
                  </a:lnTo>
                  <a:close/>
                  <a:moveTo>
                    <a:pt x="92" y="320"/>
                  </a:moveTo>
                  <a:lnTo>
                    <a:pt x="77" y="320"/>
                  </a:lnTo>
                  <a:lnTo>
                    <a:pt x="77" y="322"/>
                  </a:lnTo>
                  <a:lnTo>
                    <a:pt x="79" y="322"/>
                  </a:lnTo>
                  <a:lnTo>
                    <a:pt x="82" y="324"/>
                  </a:lnTo>
                  <a:lnTo>
                    <a:pt x="82" y="329"/>
                  </a:lnTo>
                  <a:lnTo>
                    <a:pt x="92" y="320"/>
                  </a:lnTo>
                  <a:close/>
                  <a:moveTo>
                    <a:pt x="96" y="310"/>
                  </a:moveTo>
                  <a:lnTo>
                    <a:pt x="82" y="310"/>
                  </a:lnTo>
                  <a:lnTo>
                    <a:pt x="82" y="312"/>
                  </a:lnTo>
                  <a:lnTo>
                    <a:pt x="74" y="320"/>
                  </a:lnTo>
                  <a:lnTo>
                    <a:pt x="74" y="322"/>
                  </a:lnTo>
                  <a:lnTo>
                    <a:pt x="77" y="322"/>
                  </a:lnTo>
                  <a:lnTo>
                    <a:pt x="77" y="320"/>
                  </a:lnTo>
                  <a:lnTo>
                    <a:pt x="92" y="320"/>
                  </a:lnTo>
                  <a:lnTo>
                    <a:pt x="94" y="318"/>
                  </a:lnTo>
                  <a:lnTo>
                    <a:pt x="94" y="314"/>
                  </a:lnTo>
                  <a:lnTo>
                    <a:pt x="96" y="314"/>
                  </a:lnTo>
                  <a:lnTo>
                    <a:pt x="96" y="310"/>
                  </a:lnTo>
                  <a:close/>
                  <a:moveTo>
                    <a:pt x="98" y="308"/>
                  </a:moveTo>
                  <a:lnTo>
                    <a:pt x="84" y="308"/>
                  </a:lnTo>
                  <a:lnTo>
                    <a:pt x="84" y="310"/>
                  </a:lnTo>
                  <a:lnTo>
                    <a:pt x="98" y="310"/>
                  </a:lnTo>
                  <a:lnTo>
                    <a:pt x="98" y="308"/>
                  </a:lnTo>
                  <a:close/>
                  <a:moveTo>
                    <a:pt x="98" y="166"/>
                  </a:moveTo>
                  <a:lnTo>
                    <a:pt x="86" y="168"/>
                  </a:lnTo>
                  <a:lnTo>
                    <a:pt x="86" y="176"/>
                  </a:lnTo>
                  <a:lnTo>
                    <a:pt x="89" y="180"/>
                  </a:lnTo>
                  <a:lnTo>
                    <a:pt x="89" y="190"/>
                  </a:lnTo>
                  <a:lnTo>
                    <a:pt x="91" y="194"/>
                  </a:lnTo>
                  <a:lnTo>
                    <a:pt x="91" y="212"/>
                  </a:lnTo>
                  <a:lnTo>
                    <a:pt x="94" y="214"/>
                  </a:lnTo>
                  <a:lnTo>
                    <a:pt x="94" y="230"/>
                  </a:lnTo>
                  <a:lnTo>
                    <a:pt x="96" y="236"/>
                  </a:lnTo>
                  <a:lnTo>
                    <a:pt x="96" y="276"/>
                  </a:lnTo>
                  <a:lnTo>
                    <a:pt x="94" y="278"/>
                  </a:lnTo>
                  <a:lnTo>
                    <a:pt x="94" y="290"/>
                  </a:lnTo>
                  <a:lnTo>
                    <a:pt x="91" y="294"/>
                  </a:lnTo>
                  <a:lnTo>
                    <a:pt x="91" y="298"/>
                  </a:lnTo>
                  <a:lnTo>
                    <a:pt x="89" y="298"/>
                  </a:lnTo>
                  <a:lnTo>
                    <a:pt x="89" y="302"/>
                  </a:lnTo>
                  <a:lnTo>
                    <a:pt x="86" y="302"/>
                  </a:lnTo>
                  <a:lnTo>
                    <a:pt x="86" y="308"/>
                  </a:lnTo>
                  <a:lnTo>
                    <a:pt x="101" y="308"/>
                  </a:lnTo>
                  <a:lnTo>
                    <a:pt x="101" y="302"/>
                  </a:lnTo>
                  <a:lnTo>
                    <a:pt x="103" y="300"/>
                  </a:lnTo>
                  <a:lnTo>
                    <a:pt x="103" y="294"/>
                  </a:lnTo>
                  <a:lnTo>
                    <a:pt x="106" y="294"/>
                  </a:lnTo>
                  <a:lnTo>
                    <a:pt x="106" y="282"/>
                  </a:lnTo>
                  <a:lnTo>
                    <a:pt x="108" y="278"/>
                  </a:lnTo>
                  <a:lnTo>
                    <a:pt x="108" y="234"/>
                  </a:lnTo>
                  <a:lnTo>
                    <a:pt x="106" y="230"/>
                  </a:lnTo>
                  <a:lnTo>
                    <a:pt x="106" y="214"/>
                  </a:lnTo>
                  <a:lnTo>
                    <a:pt x="103" y="210"/>
                  </a:lnTo>
                  <a:lnTo>
                    <a:pt x="103" y="194"/>
                  </a:lnTo>
                  <a:lnTo>
                    <a:pt x="101" y="190"/>
                  </a:lnTo>
                  <a:lnTo>
                    <a:pt x="101" y="178"/>
                  </a:lnTo>
                  <a:lnTo>
                    <a:pt x="98" y="174"/>
                  </a:lnTo>
                  <a:lnTo>
                    <a:pt x="98" y="166"/>
                  </a:lnTo>
                  <a:close/>
                  <a:moveTo>
                    <a:pt x="24" y="22"/>
                  </a:moveTo>
                  <a:lnTo>
                    <a:pt x="21" y="22"/>
                  </a:lnTo>
                  <a:lnTo>
                    <a:pt x="22" y="24"/>
                  </a:lnTo>
                  <a:lnTo>
                    <a:pt x="17" y="26"/>
                  </a:lnTo>
                  <a:lnTo>
                    <a:pt x="14" y="32"/>
                  </a:lnTo>
                  <a:lnTo>
                    <a:pt x="17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34" y="44"/>
                  </a:lnTo>
                  <a:lnTo>
                    <a:pt x="41" y="50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6"/>
                  </a:lnTo>
                  <a:lnTo>
                    <a:pt x="48" y="60"/>
                  </a:lnTo>
                  <a:lnTo>
                    <a:pt x="48" y="62"/>
                  </a:lnTo>
                  <a:lnTo>
                    <a:pt x="53" y="68"/>
                  </a:lnTo>
                  <a:lnTo>
                    <a:pt x="53" y="70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8" y="78"/>
                  </a:lnTo>
                  <a:lnTo>
                    <a:pt x="58" y="80"/>
                  </a:lnTo>
                  <a:lnTo>
                    <a:pt x="60" y="82"/>
                  </a:lnTo>
                  <a:lnTo>
                    <a:pt x="65" y="92"/>
                  </a:lnTo>
                  <a:lnTo>
                    <a:pt x="65" y="96"/>
                  </a:lnTo>
                  <a:lnTo>
                    <a:pt x="67" y="98"/>
                  </a:lnTo>
                  <a:lnTo>
                    <a:pt x="67" y="102"/>
                  </a:lnTo>
                  <a:lnTo>
                    <a:pt x="70" y="104"/>
                  </a:lnTo>
                  <a:lnTo>
                    <a:pt x="70" y="106"/>
                  </a:lnTo>
                  <a:lnTo>
                    <a:pt x="72" y="108"/>
                  </a:lnTo>
                  <a:lnTo>
                    <a:pt x="72" y="116"/>
                  </a:lnTo>
                  <a:lnTo>
                    <a:pt x="74" y="120"/>
                  </a:lnTo>
                  <a:lnTo>
                    <a:pt x="77" y="128"/>
                  </a:lnTo>
                  <a:lnTo>
                    <a:pt x="77" y="134"/>
                  </a:lnTo>
                  <a:lnTo>
                    <a:pt x="79" y="140"/>
                  </a:lnTo>
                  <a:lnTo>
                    <a:pt x="84" y="154"/>
                  </a:lnTo>
                  <a:lnTo>
                    <a:pt x="84" y="162"/>
                  </a:lnTo>
                  <a:lnTo>
                    <a:pt x="86" y="168"/>
                  </a:lnTo>
                  <a:lnTo>
                    <a:pt x="86" y="164"/>
                  </a:lnTo>
                  <a:lnTo>
                    <a:pt x="89" y="164"/>
                  </a:lnTo>
                  <a:lnTo>
                    <a:pt x="89" y="162"/>
                  </a:lnTo>
                  <a:lnTo>
                    <a:pt x="97" y="162"/>
                  </a:lnTo>
                  <a:lnTo>
                    <a:pt x="94" y="152"/>
                  </a:lnTo>
                  <a:lnTo>
                    <a:pt x="94" y="144"/>
                  </a:lnTo>
                  <a:lnTo>
                    <a:pt x="89" y="130"/>
                  </a:lnTo>
                  <a:lnTo>
                    <a:pt x="89" y="126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2" y="106"/>
                  </a:lnTo>
                  <a:lnTo>
                    <a:pt x="82" y="104"/>
                  </a:lnTo>
                  <a:lnTo>
                    <a:pt x="79" y="98"/>
                  </a:lnTo>
                  <a:lnTo>
                    <a:pt x="79" y="96"/>
                  </a:lnTo>
                  <a:lnTo>
                    <a:pt x="77" y="94"/>
                  </a:lnTo>
                  <a:lnTo>
                    <a:pt x="77" y="90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2" y="78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3" y="48"/>
                  </a:lnTo>
                  <a:lnTo>
                    <a:pt x="53" y="46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4" y="22"/>
                  </a:lnTo>
                  <a:close/>
                  <a:moveTo>
                    <a:pt x="96" y="164"/>
                  </a:moveTo>
                  <a:lnTo>
                    <a:pt x="86" y="164"/>
                  </a:lnTo>
                  <a:lnTo>
                    <a:pt x="86" y="168"/>
                  </a:lnTo>
                  <a:lnTo>
                    <a:pt x="98" y="166"/>
                  </a:lnTo>
                  <a:lnTo>
                    <a:pt x="96" y="166"/>
                  </a:lnTo>
                  <a:lnTo>
                    <a:pt x="96" y="164"/>
                  </a:lnTo>
                  <a:close/>
                  <a:moveTo>
                    <a:pt x="149" y="166"/>
                  </a:moveTo>
                  <a:lnTo>
                    <a:pt x="144" y="166"/>
                  </a:lnTo>
                  <a:lnTo>
                    <a:pt x="144" y="168"/>
                  </a:lnTo>
                  <a:lnTo>
                    <a:pt x="149" y="168"/>
                  </a:lnTo>
                  <a:lnTo>
                    <a:pt x="149" y="166"/>
                  </a:lnTo>
                  <a:close/>
                  <a:moveTo>
                    <a:pt x="153" y="164"/>
                  </a:moveTo>
                  <a:lnTo>
                    <a:pt x="151" y="164"/>
                  </a:lnTo>
                  <a:lnTo>
                    <a:pt x="151" y="166"/>
                  </a:lnTo>
                  <a:lnTo>
                    <a:pt x="149" y="166"/>
                  </a:lnTo>
                  <a:lnTo>
                    <a:pt x="149" y="168"/>
                  </a:lnTo>
                  <a:lnTo>
                    <a:pt x="155" y="168"/>
                  </a:lnTo>
                  <a:lnTo>
                    <a:pt x="154" y="166"/>
                  </a:lnTo>
                  <a:lnTo>
                    <a:pt x="153" y="164"/>
                  </a:lnTo>
                  <a:close/>
                  <a:moveTo>
                    <a:pt x="97" y="162"/>
                  </a:moveTo>
                  <a:lnTo>
                    <a:pt x="94" y="162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6"/>
                  </a:lnTo>
                  <a:lnTo>
                    <a:pt x="98" y="166"/>
                  </a:lnTo>
                  <a:lnTo>
                    <a:pt x="97" y="162"/>
                  </a:lnTo>
                  <a:close/>
                  <a:moveTo>
                    <a:pt x="142" y="164"/>
                  </a:moveTo>
                  <a:lnTo>
                    <a:pt x="142" y="166"/>
                  </a:lnTo>
                  <a:lnTo>
                    <a:pt x="142" y="164"/>
                  </a:lnTo>
                  <a:close/>
                  <a:moveTo>
                    <a:pt x="94" y="162"/>
                  </a:moveTo>
                  <a:lnTo>
                    <a:pt x="89" y="162"/>
                  </a:lnTo>
                  <a:lnTo>
                    <a:pt x="89" y="164"/>
                  </a:lnTo>
                  <a:lnTo>
                    <a:pt x="94" y="164"/>
                  </a:lnTo>
                  <a:lnTo>
                    <a:pt x="94" y="162"/>
                  </a:lnTo>
                  <a:close/>
                  <a:moveTo>
                    <a:pt x="89" y="36"/>
                  </a:moveTo>
                  <a:lnTo>
                    <a:pt x="70" y="3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108" y="74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3" y="84"/>
                  </a:lnTo>
                  <a:lnTo>
                    <a:pt x="115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22" y="102"/>
                  </a:lnTo>
                  <a:lnTo>
                    <a:pt x="122" y="106"/>
                  </a:lnTo>
                  <a:lnTo>
                    <a:pt x="125" y="108"/>
                  </a:lnTo>
                  <a:lnTo>
                    <a:pt x="127" y="114"/>
                  </a:lnTo>
                  <a:lnTo>
                    <a:pt x="127" y="118"/>
                  </a:lnTo>
                  <a:lnTo>
                    <a:pt x="130" y="120"/>
                  </a:lnTo>
                  <a:lnTo>
                    <a:pt x="132" y="126"/>
                  </a:lnTo>
                  <a:lnTo>
                    <a:pt x="132" y="130"/>
                  </a:lnTo>
                  <a:lnTo>
                    <a:pt x="134" y="134"/>
                  </a:lnTo>
                  <a:lnTo>
                    <a:pt x="134" y="140"/>
                  </a:lnTo>
                  <a:lnTo>
                    <a:pt x="137" y="144"/>
                  </a:lnTo>
                  <a:lnTo>
                    <a:pt x="137" y="146"/>
                  </a:lnTo>
                  <a:lnTo>
                    <a:pt x="139" y="152"/>
                  </a:lnTo>
                  <a:lnTo>
                    <a:pt x="139" y="156"/>
                  </a:lnTo>
                  <a:lnTo>
                    <a:pt x="142" y="164"/>
                  </a:lnTo>
                  <a:lnTo>
                    <a:pt x="151" y="158"/>
                  </a:lnTo>
                  <a:lnTo>
                    <a:pt x="152" y="158"/>
                  </a:lnTo>
                  <a:lnTo>
                    <a:pt x="151" y="156"/>
                  </a:lnTo>
                  <a:lnTo>
                    <a:pt x="151" y="150"/>
                  </a:lnTo>
                  <a:lnTo>
                    <a:pt x="149" y="144"/>
                  </a:lnTo>
                  <a:lnTo>
                    <a:pt x="149" y="140"/>
                  </a:lnTo>
                  <a:lnTo>
                    <a:pt x="146" y="134"/>
                  </a:lnTo>
                  <a:lnTo>
                    <a:pt x="146" y="130"/>
                  </a:lnTo>
                  <a:lnTo>
                    <a:pt x="144" y="126"/>
                  </a:lnTo>
                  <a:lnTo>
                    <a:pt x="144" y="122"/>
                  </a:lnTo>
                  <a:lnTo>
                    <a:pt x="137" y="108"/>
                  </a:lnTo>
                  <a:lnTo>
                    <a:pt x="137" y="106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25" y="82"/>
                  </a:lnTo>
                  <a:lnTo>
                    <a:pt x="122" y="80"/>
                  </a:lnTo>
                  <a:lnTo>
                    <a:pt x="122" y="74"/>
                  </a:lnTo>
                  <a:lnTo>
                    <a:pt x="118" y="70"/>
                  </a:lnTo>
                  <a:lnTo>
                    <a:pt x="115" y="66"/>
                  </a:lnTo>
                  <a:lnTo>
                    <a:pt x="106" y="56"/>
                  </a:lnTo>
                  <a:lnTo>
                    <a:pt x="103" y="50"/>
                  </a:lnTo>
                  <a:lnTo>
                    <a:pt x="89" y="36"/>
                  </a:lnTo>
                  <a:close/>
                  <a:moveTo>
                    <a:pt x="151" y="158"/>
                  </a:moveTo>
                  <a:lnTo>
                    <a:pt x="142" y="164"/>
                  </a:lnTo>
                  <a:lnTo>
                    <a:pt x="152" y="162"/>
                  </a:lnTo>
                  <a:lnTo>
                    <a:pt x="151" y="158"/>
                  </a:lnTo>
                  <a:close/>
                  <a:moveTo>
                    <a:pt x="154" y="162"/>
                  </a:moveTo>
                  <a:lnTo>
                    <a:pt x="152" y="162"/>
                  </a:lnTo>
                  <a:lnTo>
                    <a:pt x="153" y="164"/>
                  </a:lnTo>
                  <a:lnTo>
                    <a:pt x="154" y="164"/>
                  </a:lnTo>
                  <a:lnTo>
                    <a:pt x="154" y="162"/>
                  </a:lnTo>
                  <a:close/>
                  <a:moveTo>
                    <a:pt x="152" y="158"/>
                  </a:moveTo>
                  <a:lnTo>
                    <a:pt x="151" y="158"/>
                  </a:lnTo>
                  <a:lnTo>
                    <a:pt x="154" y="162"/>
                  </a:lnTo>
                  <a:lnTo>
                    <a:pt x="152" y="158"/>
                  </a:lnTo>
                  <a:close/>
                  <a:moveTo>
                    <a:pt x="77" y="26"/>
                  </a:moveTo>
                  <a:lnTo>
                    <a:pt x="53" y="26"/>
                  </a:lnTo>
                  <a:lnTo>
                    <a:pt x="55" y="30"/>
                  </a:lnTo>
                  <a:lnTo>
                    <a:pt x="58" y="30"/>
                  </a:lnTo>
                  <a:lnTo>
                    <a:pt x="60" y="32"/>
                  </a:lnTo>
                  <a:lnTo>
                    <a:pt x="62" y="32"/>
                  </a:lnTo>
                  <a:lnTo>
                    <a:pt x="67" y="36"/>
                  </a:lnTo>
                  <a:lnTo>
                    <a:pt x="86" y="36"/>
                  </a:lnTo>
                  <a:lnTo>
                    <a:pt x="77" y="26"/>
                  </a:lnTo>
                  <a:close/>
                  <a:moveTo>
                    <a:pt x="12" y="31"/>
                  </a:moveTo>
                  <a:lnTo>
                    <a:pt x="12" y="32"/>
                  </a:lnTo>
                  <a:lnTo>
                    <a:pt x="14" y="32"/>
                  </a:lnTo>
                  <a:lnTo>
                    <a:pt x="12" y="31"/>
                  </a:lnTo>
                  <a:close/>
                  <a:moveTo>
                    <a:pt x="15" y="30"/>
                  </a:moveTo>
                  <a:lnTo>
                    <a:pt x="12" y="30"/>
                  </a:lnTo>
                  <a:lnTo>
                    <a:pt x="12" y="31"/>
                  </a:lnTo>
                  <a:lnTo>
                    <a:pt x="14" y="32"/>
                  </a:lnTo>
                  <a:lnTo>
                    <a:pt x="15" y="30"/>
                  </a:lnTo>
                  <a:close/>
                  <a:moveTo>
                    <a:pt x="17" y="26"/>
                  </a:moveTo>
                  <a:lnTo>
                    <a:pt x="10" y="30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7" y="26"/>
                  </a:lnTo>
                  <a:close/>
                  <a:moveTo>
                    <a:pt x="7" y="8"/>
                  </a:moveTo>
                  <a:lnTo>
                    <a:pt x="2" y="10"/>
                  </a:lnTo>
                  <a:lnTo>
                    <a:pt x="10" y="30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9" y="20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8"/>
                  </a:lnTo>
                  <a:close/>
                  <a:moveTo>
                    <a:pt x="19" y="20"/>
                  </a:moveTo>
                  <a:lnTo>
                    <a:pt x="12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30"/>
                  </a:lnTo>
                  <a:lnTo>
                    <a:pt x="17" y="26"/>
                  </a:lnTo>
                  <a:lnTo>
                    <a:pt x="19" y="20"/>
                  </a:lnTo>
                  <a:close/>
                  <a:moveTo>
                    <a:pt x="19" y="20"/>
                  </a:moveTo>
                  <a:lnTo>
                    <a:pt x="17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0"/>
                  </a:lnTo>
                  <a:close/>
                  <a:moveTo>
                    <a:pt x="67" y="22"/>
                  </a:moveTo>
                  <a:lnTo>
                    <a:pt x="41" y="22"/>
                  </a:lnTo>
                  <a:lnTo>
                    <a:pt x="43" y="24"/>
                  </a:lnTo>
                  <a:lnTo>
                    <a:pt x="46" y="24"/>
                  </a:lnTo>
                  <a:lnTo>
                    <a:pt x="50" y="26"/>
                  </a:lnTo>
                  <a:lnTo>
                    <a:pt x="74" y="26"/>
                  </a:lnTo>
                  <a:lnTo>
                    <a:pt x="70" y="24"/>
                  </a:lnTo>
                  <a:lnTo>
                    <a:pt x="67" y="22"/>
                  </a:lnTo>
                  <a:close/>
                  <a:moveTo>
                    <a:pt x="19" y="20"/>
                  </a:moveTo>
                  <a:lnTo>
                    <a:pt x="19" y="20"/>
                  </a:lnTo>
                  <a:lnTo>
                    <a:pt x="22" y="24"/>
                  </a:lnTo>
                  <a:lnTo>
                    <a:pt x="19" y="20"/>
                  </a:lnTo>
                  <a:close/>
                  <a:moveTo>
                    <a:pt x="60" y="18"/>
                  </a:moveTo>
                  <a:lnTo>
                    <a:pt x="29" y="18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6" y="22"/>
                  </a:lnTo>
                  <a:lnTo>
                    <a:pt x="65" y="22"/>
                  </a:lnTo>
                  <a:lnTo>
                    <a:pt x="60" y="18"/>
                  </a:lnTo>
                  <a:close/>
                  <a:moveTo>
                    <a:pt x="55" y="14"/>
                  </a:moveTo>
                  <a:lnTo>
                    <a:pt x="22" y="14"/>
                  </a:lnTo>
                  <a:lnTo>
                    <a:pt x="24" y="18"/>
                  </a:lnTo>
                  <a:lnTo>
                    <a:pt x="58" y="18"/>
                  </a:lnTo>
                  <a:lnTo>
                    <a:pt x="55" y="14"/>
                  </a:lnTo>
                  <a:close/>
                  <a:moveTo>
                    <a:pt x="12" y="6"/>
                  </a:moveTo>
                  <a:lnTo>
                    <a:pt x="7" y="8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2" y="6"/>
                  </a:lnTo>
                  <a:close/>
                  <a:moveTo>
                    <a:pt x="22" y="2"/>
                  </a:moveTo>
                  <a:lnTo>
                    <a:pt x="12" y="2"/>
                  </a:lnTo>
                  <a:lnTo>
                    <a:pt x="12" y="6"/>
                  </a:lnTo>
                  <a:lnTo>
                    <a:pt x="16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2" y="2"/>
                  </a:lnTo>
                  <a:close/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2" y="10"/>
                  </a:lnTo>
                  <a:lnTo>
                    <a:pt x="7" y="8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7" y="8"/>
                  </a:lnTo>
                  <a:lnTo>
                    <a:pt x="12" y="6"/>
                  </a:lnTo>
                  <a:lnTo>
                    <a:pt x="7" y="0"/>
                  </a:lnTo>
                  <a:close/>
                  <a:moveTo>
                    <a:pt x="10" y="0"/>
                  </a:moveTo>
                  <a:lnTo>
                    <a:pt x="7" y="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close/>
                  <a:moveTo>
                    <a:pt x="10" y="0"/>
                  </a:move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9" name="AutoShape 11"/>
            <p:cNvSpPr>
              <a:spLocks/>
            </p:cNvSpPr>
            <p:nvPr/>
          </p:nvSpPr>
          <p:spPr bwMode="auto">
            <a:xfrm>
              <a:off x="6540" y="341"/>
              <a:ext cx="4704" cy="327"/>
            </a:xfrm>
            <a:custGeom>
              <a:avLst/>
              <a:gdLst/>
              <a:ahLst/>
              <a:cxnLst>
                <a:cxn ang="0">
                  <a:pos x="22" y="41"/>
                </a:cxn>
                <a:cxn ang="0">
                  <a:pos x="115" y="48"/>
                </a:cxn>
                <a:cxn ang="0">
                  <a:pos x="139" y="53"/>
                </a:cxn>
                <a:cxn ang="0">
                  <a:pos x="206" y="82"/>
                </a:cxn>
                <a:cxn ang="0">
                  <a:pos x="271" y="120"/>
                </a:cxn>
                <a:cxn ang="0">
                  <a:pos x="346" y="171"/>
                </a:cxn>
                <a:cxn ang="0">
                  <a:pos x="418" y="216"/>
                </a:cxn>
                <a:cxn ang="0">
                  <a:pos x="554" y="274"/>
                </a:cxn>
                <a:cxn ang="0">
                  <a:pos x="612" y="288"/>
                </a:cxn>
                <a:cxn ang="0">
                  <a:pos x="689" y="303"/>
                </a:cxn>
                <a:cxn ang="0">
                  <a:pos x="773" y="310"/>
                </a:cxn>
                <a:cxn ang="0">
                  <a:pos x="1027" y="322"/>
                </a:cxn>
                <a:cxn ang="0">
                  <a:pos x="1231" y="327"/>
                </a:cxn>
                <a:cxn ang="0">
                  <a:pos x="2318" y="315"/>
                </a:cxn>
                <a:cxn ang="0">
                  <a:pos x="2815" y="303"/>
                </a:cxn>
                <a:cxn ang="0">
                  <a:pos x="3216" y="296"/>
                </a:cxn>
                <a:cxn ang="0">
                  <a:pos x="1284" y="291"/>
                </a:cxn>
                <a:cxn ang="0">
                  <a:pos x="833" y="276"/>
                </a:cxn>
                <a:cxn ang="0">
                  <a:pos x="737" y="272"/>
                </a:cxn>
                <a:cxn ang="0">
                  <a:pos x="653" y="260"/>
                </a:cxn>
                <a:cxn ang="0">
                  <a:pos x="610" y="252"/>
                </a:cxn>
                <a:cxn ang="0">
                  <a:pos x="566" y="240"/>
                </a:cxn>
                <a:cxn ang="0">
                  <a:pos x="521" y="224"/>
                </a:cxn>
                <a:cxn ang="0">
                  <a:pos x="398" y="164"/>
                </a:cxn>
                <a:cxn ang="0">
                  <a:pos x="288" y="92"/>
                </a:cxn>
                <a:cxn ang="0">
                  <a:pos x="245" y="63"/>
                </a:cxn>
                <a:cxn ang="0">
                  <a:pos x="199" y="39"/>
                </a:cxn>
                <a:cxn ang="0">
                  <a:pos x="132" y="15"/>
                </a:cxn>
                <a:cxn ang="0">
                  <a:pos x="3794" y="293"/>
                </a:cxn>
                <a:cxn ang="0">
                  <a:pos x="3794" y="293"/>
                </a:cxn>
                <a:cxn ang="0">
                  <a:pos x="4608" y="92"/>
                </a:cxn>
                <a:cxn ang="0">
                  <a:pos x="4495" y="125"/>
                </a:cxn>
                <a:cxn ang="0">
                  <a:pos x="4423" y="149"/>
                </a:cxn>
                <a:cxn ang="0">
                  <a:pos x="4330" y="173"/>
                </a:cxn>
                <a:cxn ang="0">
                  <a:pos x="4222" y="202"/>
                </a:cxn>
                <a:cxn ang="0">
                  <a:pos x="4104" y="228"/>
                </a:cxn>
                <a:cxn ang="0">
                  <a:pos x="4018" y="243"/>
                </a:cxn>
                <a:cxn ang="0">
                  <a:pos x="3864" y="257"/>
                </a:cxn>
                <a:cxn ang="0">
                  <a:pos x="3151" y="262"/>
                </a:cxn>
                <a:cxn ang="0">
                  <a:pos x="2815" y="269"/>
                </a:cxn>
                <a:cxn ang="0">
                  <a:pos x="2429" y="279"/>
                </a:cxn>
                <a:cxn ang="0">
                  <a:pos x="3842" y="293"/>
                </a:cxn>
                <a:cxn ang="0">
                  <a:pos x="3936" y="286"/>
                </a:cxn>
                <a:cxn ang="0">
                  <a:pos x="4066" y="272"/>
                </a:cxn>
                <a:cxn ang="0">
                  <a:pos x="4205" y="243"/>
                </a:cxn>
                <a:cxn ang="0">
                  <a:pos x="4339" y="209"/>
                </a:cxn>
                <a:cxn ang="0">
                  <a:pos x="4433" y="183"/>
                </a:cxn>
                <a:cxn ang="0">
                  <a:pos x="4519" y="156"/>
                </a:cxn>
                <a:cxn ang="0">
                  <a:pos x="4586" y="132"/>
                </a:cxn>
                <a:cxn ang="0">
                  <a:pos x="4637" y="118"/>
                </a:cxn>
                <a:cxn ang="0">
                  <a:pos x="4704" y="113"/>
                </a:cxn>
                <a:cxn ang="0">
                  <a:pos x="4690" y="113"/>
                </a:cxn>
                <a:cxn ang="0">
                  <a:pos x="4704" y="113"/>
                </a:cxn>
                <a:cxn ang="0">
                  <a:pos x="4670" y="82"/>
                </a:cxn>
              </a:cxnLst>
              <a:rect l="0" t="0" r="r" b="b"/>
              <a:pathLst>
                <a:path w="4704" h="327">
                  <a:moveTo>
                    <a:pt x="17" y="0"/>
                  </a:moveTo>
                  <a:lnTo>
                    <a:pt x="0" y="0"/>
                  </a:lnTo>
                  <a:lnTo>
                    <a:pt x="5" y="41"/>
                  </a:lnTo>
                  <a:lnTo>
                    <a:pt x="22" y="41"/>
                  </a:lnTo>
                  <a:lnTo>
                    <a:pt x="41" y="44"/>
                  </a:lnTo>
                  <a:lnTo>
                    <a:pt x="79" y="44"/>
                  </a:lnTo>
                  <a:lnTo>
                    <a:pt x="98" y="46"/>
                  </a:lnTo>
                  <a:lnTo>
                    <a:pt x="115" y="48"/>
                  </a:lnTo>
                  <a:lnTo>
                    <a:pt x="122" y="48"/>
                  </a:lnTo>
                  <a:lnTo>
                    <a:pt x="130" y="51"/>
                  </a:lnTo>
                  <a:lnTo>
                    <a:pt x="134" y="51"/>
                  </a:lnTo>
                  <a:lnTo>
                    <a:pt x="139" y="53"/>
                  </a:lnTo>
                  <a:lnTo>
                    <a:pt x="175" y="68"/>
                  </a:lnTo>
                  <a:lnTo>
                    <a:pt x="185" y="72"/>
                  </a:lnTo>
                  <a:lnTo>
                    <a:pt x="197" y="77"/>
                  </a:lnTo>
                  <a:lnTo>
                    <a:pt x="206" y="82"/>
                  </a:lnTo>
                  <a:lnTo>
                    <a:pt x="218" y="89"/>
                  </a:lnTo>
                  <a:lnTo>
                    <a:pt x="228" y="94"/>
                  </a:lnTo>
                  <a:lnTo>
                    <a:pt x="250" y="108"/>
                  </a:lnTo>
                  <a:lnTo>
                    <a:pt x="271" y="120"/>
                  </a:lnTo>
                  <a:lnTo>
                    <a:pt x="290" y="135"/>
                  </a:lnTo>
                  <a:lnTo>
                    <a:pt x="312" y="149"/>
                  </a:lnTo>
                  <a:lnTo>
                    <a:pt x="329" y="161"/>
                  </a:lnTo>
                  <a:lnTo>
                    <a:pt x="346" y="171"/>
                  </a:lnTo>
                  <a:lnTo>
                    <a:pt x="362" y="183"/>
                  </a:lnTo>
                  <a:lnTo>
                    <a:pt x="382" y="195"/>
                  </a:lnTo>
                  <a:lnTo>
                    <a:pt x="398" y="204"/>
                  </a:lnTo>
                  <a:lnTo>
                    <a:pt x="418" y="216"/>
                  </a:lnTo>
                  <a:lnTo>
                    <a:pt x="470" y="243"/>
                  </a:lnTo>
                  <a:lnTo>
                    <a:pt x="530" y="267"/>
                  </a:lnTo>
                  <a:lnTo>
                    <a:pt x="542" y="269"/>
                  </a:lnTo>
                  <a:lnTo>
                    <a:pt x="554" y="274"/>
                  </a:lnTo>
                  <a:lnTo>
                    <a:pt x="566" y="276"/>
                  </a:lnTo>
                  <a:lnTo>
                    <a:pt x="578" y="281"/>
                  </a:lnTo>
                  <a:lnTo>
                    <a:pt x="602" y="286"/>
                  </a:lnTo>
                  <a:lnTo>
                    <a:pt x="612" y="288"/>
                  </a:lnTo>
                  <a:lnTo>
                    <a:pt x="636" y="293"/>
                  </a:lnTo>
                  <a:lnTo>
                    <a:pt x="646" y="296"/>
                  </a:lnTo>
                  <a:lnTo>
                    <a:pt x="667" y="298"/>
                  </a:lnTo>
                  <a:lnTo>
                    <a:pt x="689" y="303"/>
                  </a:lnTo>
                  <a:lnTo>
                    <a:pt x="710" y="305"/>
                  </a:lnTo>
                  <a:lnTo>
                    <a:pt x="732" y="305"/>
                  </a:lnTo>
                  <a:lnTo>
                    <a:pt x="754" y="308"/>
                  </a:lnTo>
                  <a:lnTo>
                    <a:pt x="773" y="310"/>
                  </a:lnTo>
                  <a:lnTo>
                    <a:pt x="794" y="310"/>
                  </a:lnTo>
                  <a:lnTo>
                    <a:pt x="816" y="312"/>
                  </a:lnTo>
                  <a:lnTo>
                    <a:pt x="830" y="312"/>
                  </a:lnTo>
                  <a:lnTo>
                    <a:pt x="1027" y="322"/>
                  </a:lnTo>
                  <a:lnTo>
                    <a:pt x="1078" y="322"/>
                  </a:lnTo>
                  <a:lnTo>
                    <a:pt x="1128" y="324"/>
                  </a:lnTo>
                  <a:lnTo>
                    <a:pt x="1178" y="324"/>
                  </a:lnTo>
                  <a:lnTo>
                    <a:pt x="1231" y="327"/>
                  </a:lnTo>
                  <a:lnTo>
                    <a:pt x="1766" y="327"/>
                  </a:lnTo>
                  <a:lnTo>
                    <a:pt x="2098" y="320"/>
                  </a:lnTo>
                  <a:lnTo>
                    <a:pt x="2208" y="320"/>
                  </a:lnTo>
                  <a:lnTo>
                    <a:pt x="2318" y="315"/>
                  </a:lnTo>
                  <a:lnTo>
                    <a:pt x="2537" y="310"/>
                  </a:lnTo>
                  <a:lnTo>
                    <a:pt x="2609" y="308"/>
                  </a:lnTo>
                  <a:lnTo>
                    <a:pt x="2678" y="308"/>
                  </a:lnTo>
                  <a:lnTo>
                    <a:pt x="2815" y="303"/>
                  </a:lnTo>
                  <a:lnTo>
                    <a:pt x="2885" y="303"/>
                  </a:lnTo>
                  <a:lnTo>
                    <a:pt x="3019" y="298"/>
                  </a:lnTo>
                  <a:lnTo>
                    <a:pt x="3151" y="298"/>
                  </a:lnTo>
                  <a:lnTo>
                    <a:pt x="3216" y="296"/>
                  </a:lnTo>
                  <a:lnTo>
                    <a:pt x="3343" y="296"/>
                  </a:lnTo>
                  <a:lnTo>
                    <a:pt x="3406" y="293"/>
                  </a:lnTo>
                  <a:lnTo>
                    <a:pt x="1337" y="293"/>
                  </a:lnTo>
                  <a:lnTo>
                    <a:pt x="1284" y="291"/>
                  </a:lnTo>
                  <a:lnTo>
                    <a:pt x="1181" y="291"/>
                  </a:lnTo>
                  <a:lnTo>
                    <a:pt x="1128" y="288"/>
                  </a:lnTo>
                  <a:lnTo>
                    <a:pt x="1078" y="288"/>
                  </a:lnTo>
                  <a:lnTo>
                    <a:pt x="833" y="276"/>
                  </a:lnTo>
                  <a:lnTo>
                    <a:pt x="797" y="276"/>
                  </a:lnTo>
                  <a:lnTo>
                    <a:pt x="778" y="274"/>
                  </a:lnTo>
                  <a:lnTo>
                    <a:pt x="756" y="272"/>
                  </a:lnTo>
                  <a:lnTo>
                    <a:pt x="737" y="272"/>
                  </a:lnTo>
                  <a:lnTo>
                    <a:pt x="715" y="269"/>
                  </a:lnTo>
                  <a:lnTo>
                    <a:pt x="696" y="267"/>
                  </a:lnTo>
                  <a:lnTo>
                    <a:pt x="674" y="264"/>
                  </a:lnTo>
                  <a:lnTo>
                    <a:pt x="653" y="260"/>
                  </a:lnTo>
                  <a:lnTo>
                    <a:pt x="643" y="260"/>
                  </a:lnTo>
                  <a:lnTo>
                    <a:pt x="631" y="257"/>
                  </a:lnTo>
                  <a:lnTo>
                    <a:pt x="622" y="255"/>
                  </a:lnTo>
                  <a:lnTo>
                    <a:pt x="610" y="252"/>
                  </a:lnTo>
                  <a:lnTo>
                    <a:pt x="600" y="250"/>
                  </a:lnTo>
                  <a:lnTo>
                    <a:pt x="588" y="248"/>
                  </a:lnTo>
                  <a:lnTo>
                    <a:pt x="576" y="243"/>
                  </a:lnTo>
                  <a:lnTo>
                    <a:pt x="566" y="240"/>
                  </a:lnTo>
                  <a:lnTo>
                    <a:pt x="554" y="236"/>
                  </a:lnTo>
                  <a:lnTo>
                    <a:pt x="542" y="233"/>
                  </a:lnTo>
                  <a:lnTo>
                    <a:pt x="530" y="228"/>
                  </a:lnTo>
                  <a:lnTo>
                    <a:pt x="521" y="224"/>
                  </a:lnTo>
                  <a:lnTo>
                    <a:pt x="473" y="204"/>
                  </a:lnTo>
                  <a:lnTo>
                    <a:pt x="434" y="185"/>
                  </a:lnTo>
                  <a:lnTo>
                    <a:pt x="418" y="176"/>
                  </a:lnTo>
                  <a:lnTo>
                    <a:pt x="398" y="164"/>
                  </a:lnTo>
                  <a:lnTo>
                    <a:pt x="382" y="154"/>
                  </a:lnTo>
                  <a:lnTo>
                    <a:pt x="348" y="130"/>
                  </a:lnTo>
                  <a:lnTo>
                    <a:pt x="331" y="120"/>
                  </a:lnTo>
                  <a:lnTo>
                    <a:pt x="288" y="92"/>
                  </a:lnTo>
                  <a:lnTo>
                    <a:pt x="278" y="84"/>
                  </a:lnTo>
                  <a:lnTo>
                    <a:pt x="266" y="77"/>
                  </a:lnTo>
                  <a:lnTo>
                    <a:pt x="257" y="70"/>
                  </a:lnTo>
                  <a:lnTo>
                    <a:pt x="245" y="63"/>
                  </a:lnTo>
                  <a:lnTo>
                    <a:pt x="235" y="58"/>
                  </a:lnTo>
                  <a:lnTo>
                    <a:pt x="223" y="51"/>
                  </a:lnTo>
                  <a:lnTo>
                    <a:pt x="211" y="46"/>
                  </a:lnTo>
                  <a:lnTo>
                    <a:pt x="199" y="39"/>
                  </a:lnTo>
                  <a:lnTo>
                    <a:pt x="151" y="20"/>
                  </a:lnTo>
                  <a:lnTo>
                    <a:pt x="146" y="17"/>
                  </a:lnTo>
                  <a:lnTo>
                    <a:pt x="139" y="17"/>
                  </a:lnTo>
                  <a:lnTo>
                    <a:pt x="132" y="15"/>
                  </a:lnTo>
                  <a:lnTo>
                    <a:pt x="122" y="12"/>
                  </a:lnTo>
                  <a:lnTo>
                    <a:pt x="103" y="10"/>
                  </a:lnTo>
                  <a:lnTo>
                    <a:pt x="17" y="0"/>
                  </a:lnTo>
                  <a:close/>
                  <a:moveTo>
                    <a:pt x="3794" y="293"/>
                  </a:moveTo>
                  <a:lnTo>
                    <a:pt x="3528" y="293"/>
                  </a:lnTo>
                  <a:lnTo>
                    <a:pt x="3588" y="296"/>
                  </a:lnTo>
                  <a:lnTo>
                    <a:pt x="3768" y="296"/>
                  </a:lnTo>
                  <a:lnTo>
                    <a:pt x="3794" y="293"/>
                  </a:lnTo>
                  <a:close/>
                  <a:moveTo>
                    <a:pt x="4694" y="84"/>
                  </a:moveTo>
                  <a:lnTo>
                    <a:pt x="4644" y="84"/>
                  </a:lnTo>
                  <a:lnTo>
                    <a:pt x="4637" y="87"/>
                  </a:lnTo>
                  <a:lnTo>
                    <a:pt x="4608" y="92"/>
                  </a:lnTo>
                  <a:lnTo>
                    <a:pt x="4579" y="101"/>
                  </a:lnTo>
                  <a:lnTo>
                    <a:pt x="4529" y="116"/>
                  </a:lnTo>
                  <a:lnTo>
                    <a:pt x="4510" y="123"/>
                  </a:lnTo>
                  <a:lnTo>
                    <a:pt x="4495" y="125"/>
                  </a:lnTo>
                  <a:lnTo>
                    <a:pt x="4483" y="130"/>
                  </a:lnTo>
                  <a:lnTo>
                    <a:pt x="4454" y="140"/>
                  </a:lnTo>
                  <a:lnTo>
                    <a:pt x="4438" y="144"/>
                  </a:lnTo>
                  <a:lnTo>
                    <a:pt x="4423" y="149"/>
                  </a:lnTo>
                  <a:lnTo>
                    <a:pt x="4406" y="152"/>
                  </a:lnTo>
                  <a:lnTo>
                    <a:pt x="4392" y="156"/>
                  </a:lnTo>
                  <a:lnTo>
                    <a:pt x="4361" y="166"/>
                  </a:lnTo>
                  <a:lnTo>
                    <a:pt x="4330" y="173"/>
                  </a:lnTo>
                  <a:lnTo>
                    <a:pt x="4301" y="183"/>
                  </a:lnTo>
                  <a:lnTo>
                    <a:pt x="4274" y="190"/>
                  </a:lnTo>
                  <a:lnTo>
                    <a:pt x="4248" y="195"/>
                  </a:lnTo>
                  <a:lnTo>
                    <a:pt x="4222" y="202"/>
                  </a:lnTo>
                  <a:lnTo>
                    <a:pt x="4198" y="207"/>
                  </a:lnTo>
                  <a:lnTo>
                    <a:pt x="4174" y="214"/>
                  </a:lnTo>
                  <a:lnTo>
                    <a:pt x="4126" y="224"/>
                  </a:lnTo>
                  <a:lnTo>
                    <a:pt x="4104" y="228"/>
                  </a:lnTo>
                  <a:lnTo>
                    <a:pt x="4082" y="231"/>
                  </a:lnTo>
                  <a:lnTo>
                    <a:pt x="4061" y="236"/>
                  </a:lnTo>
                  <a:lnTo>
                    <a:pt x="4039" y="238"/>
                  </a:lnTo>
                  <a:lnTo>
                    <a:pt x="4018" y="243"/>
                  </a:lnTo>
                  <a:lnTo>
                    <a:pt x="3931" y="252"/>
                  </a:lnTo>
                  <a:lnTo>
                    <a:pt x="3910" y="252"/>
                  </a:lnTo>
                  <a:lnTo>
                    <a:pt x="3888" y="255"/>
                  </a:lnTo>
                  <a:lnTo>
                    <a:pt x="3864" y="257"/>
                  </a:lnTo>
                  <a:lnTo>
                    <a:pt x="3816" y="257"/>
                  </a:lnTo>
                  <a:lnTo>
                    <a:pt x="3792" y="260"/>
                  </a:lnTo>
                  <a:lnTo>
                    <a:pt x="3216" y="260"/>
                  </a:lnTo>
                  <a:lnTo>
                    <a:pt x="3151" y="262"/>
                  </a:lnTo>
                  <a:lnTo>
                    <a:pt x="3086" y="262"/>
                  </a:lnTo>
                  <a:lnTo>
                    <a:pt x="3019" y="264"/>
                  </a:lnTo>
                  <a:lnTo>
                    <a:pt x="2952" y="264"/>
                  </a:lnTo>
                  <a:lnTo>
                    <a:pt x="2815" y="269"/>
                  </a:lnTo>
                  <a:lnTo>
                    <a:pt x="2746" y="269"/>
                  </a:lnTo>
                  <a:lnTo>
                    <a:pt x="2606" y="274"/>
                  </a:lnTo>
                  <a:lnTo>
                    <a:pt x="2537" y="274"/>
                  </a:lnTo>
                  <a:lnTo>
                    <a:pt x="2429" y="279"/>
                  </a:lnTo>
                  <a:lnTo>
                    <a:pt x="1987" y="288"/>
                  </a:lnTo>
                  <a:lnTo>
                    <a:pt x="1877" y="288"/>
                  </a:lnTo>
                  <a:lnTo>
                    <a:pt x="1658" y="293"/>
                  </a:lnTo>
                  <a:lnTo>
                    <a:pt x="3842" y="293"/>
                  </a:lnTo>
                  <a:lnTo>
                    <a:pt x="3866" y="291"/>
                  </a:lnTo>
                  <a:lnTo>
                    <a:pt x="3890" y="291"/>
                  </a:lnTo>
                  <a:lnTo>
                    <a:pt x="3912" y="288"/>
                  </a:lnTo>
                  <a:lnTo>
                    <a:pt x="3936" y="286"/>
                  </a:lnTo>
                  <a:lnTo>
                    <a:pt x="3958" y="286"/>
                  </a:lnTo>
                  <a:lnTo>
                    <a:pt x="4001" y="281"/>
                  </a:lnTo>
                  <a:lnTo>
                    <a:pt x="4022" y="276"/>
                  </a:lnTo>
                  <a:lnTo>
                    <a:pt x="4066" y="272"/>
                  </a:lnTo>
                  <a:lnTo>
                    <a:pt x="4109" y="262"/>
                  </a:lnTo>
                  <a:lnTo>
                    <a:pt x="4157" y="252"/>
                  </a:lnTo>
                  <a:lnTo>
                    <a:pt x="4178" y="248"/>
                  </a:lnTo>
                  <a:lnTo>
                    <a:pt x="4205" y="243"/>
                  </a:lnTo>
                  <a:lnTo>
                    <a:pt x="4229" y="236"/>
                  </a:lnTo>
                  <a:lnTo>
                    <a:pt x="4255" y="231"/>
                  </a:lnTo>
                  <a:lnTo>
                    <a:pt x="4282" y="224"/>
                  </a:lnTo>
                  <a:lnTo>
                    <a:pt x="4339" y="209"/>
                  </a:lnTo>
                  <a:lnTo>
                    <a:pt x="4368" y="200"/>
                  </a:lnTo>
                  <a:lnTo>
                    <a:pt x="4402" y="192"/>
                  </a:lnTo>
                  <a:lnTo>
                    <a:pt x="4416" y="188"/>
                  </a:lnTo>
                  <a:lnTo>
                    <a:pt x="4433" y="183"/>
                  </a:lnTo>
                  <a:lnTo>
                    <a:pt x="4447" y="178"/>
                  </a:lnTo>
                  <a:lnTo>
                    <a:pt x="4464" y="173"/>
                  </a:lnTo>
                  <a:lnTo>
                    <a:pt x="4507" y="159"/>
                  </a:lnTo>
                  <a:lnTo>
                    <a:pt x="4519" y="156"/>
                  </a:lnTo>
                  <a:lnTo>
                    <a:pt x="4538" y="149"/>
                  </a:lnTo>
                  <a:lnTo>
                    <a:pt x="4560" y="142"/>
                  </a:lnTo>
                  <a:lnTo>
                    <a:pt x="4572" y="137"/>
                  </a:lnTo>
                  <a:lnTo>
                    <a:pt x="4586" y="132"/>
                  </a:lnTo>
                  <a:lnTo>
                    <a:pt x="4598" y="130"/>
                  </a:lnTo>
                  <a:lnTo>
                    <a:pt x="4610" y="125"/>
                  </a:lnTo>
                  <a:lnTo>
                    <a:pt x="4622" y="123"/>
                  </a:lnTo>
                  <a:lnTo>
                    <a:pt x="4637" y="118"/>
                  </a:lnTo>
                  <a:lnTo>
                    <a:pt x="4649" y="116"/>
                  </a:lnTo>
                  <a:lnTo>
                    <a:pt x="4661" y="116"/>
                  </a:lnTo>
                  <a:lnTo>
                    <a:pt x="4668" y="113"/>
                  </a:lnTo>
                  <a:lnTo>
                    <a:pt x="4704" y="113"/>
                  </a:lnTo>
                  <a:lnTo>
                    <a:pt x="4704" y="87"/>
                  </a:lnTo>
                  <a:lnTo>
                    <a:pt x="4694" y="84"/>
                  </a:lnTo>
                  <a:close/>
                  <a:moveTo>
                    <a:pt x="4704" y="113"/>
                  </a:moveTo>
                  <a:lnTo>
                    <a:pt x="4690" y="113"/>
                  </a:lnTo>
                  <a:lnTo>
                    <a:pt x="4694" y="116"/>
                  </a:lnTo>
                  <a:lnTo>
                    <a:pt x="4699" y="116"/>
                  </a:lnTo>
                  <a:lnTo>
                    <a:pt x="4704" y="118"/>
                  </a:lnTo>
                  <a:lnTo>
                    <a:pt x="4704" y="113"/>
                  </a:lnTo>
                  <a:close/>
                  <a:moveTo>
                    <a:pt x="4670" y="82"/>
                  </a:moveTo>
                  <a:lnTo>
                    <a:pt x="4661" y="84"/>
                  </a:lnTo>
                  <a:lnTo>
                    <a:pt x="4678" y="84"/>
                  </a:lnTo>
                  <a:lnTo>
                    <a:pt x="4670" y="82"/>
                  </a:lnTo>
                  <a:close/>
                </a:path>
              </a:pathLst>
            </a:custGeom>
            <a:solidFill>
              <a:srgbClr val="1E1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60" name="AutoShape 12"/>
            <p:cNvSpPr>
              <a:spLocks/>
            </p:cNvSpPr>
            <p:nvPr/>
          </p:nvSpPr>
          <p:spPr bwMode="auto">
            <a:xfrm>
              <a:off x="6297" y="37"/>
              <a:ext cx="783" cy="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87"/>
                </a:cxn>
                <a:cxn ang="0">
                  <a:pos x="782" y="241"/>
                </a:cxn>
                <a:cxn ang="0">
                  <a:pos x="782" y="534"/>
                </a:cxn>
                <a:cxn ang="0">
                  <a:pos x="782" y="1"/>
                </a:cxn>
                <a:cxn ang="0">
                  <a:pos x="782" y="236"/>
                </a:cxn>
              </a:cxnLst>
              <a:rect l="0" t="0" r="r" b="b"/>
              <a:pathLst>
                <a:path w="783" h="688">
                  <a:moveTo>
                    <a:pt x="0" y="0"/>
                  </a:moveTo>
                  <a:lnTo>
                    <a:pt x="0" y="687"/>
                  </a:lnTo>
                  <a:moveTo>
                    <a:pt x="782" y="241"/>
                  </a:moveTo>
                  <a:lnTo>
                    <a:pt x="782" y="534"/>
                  </a:lnTo>
                  <a:moveTo>
                    <a:pt x="782" y="1"/>
                  </a:moveTo>
                  <a:lnTo>
                    <a:pt x="782" y="236"/>
                  </a:lnTo>
                </a:path>
              </a:pathLst>
            </a:custGeom>
            <a:noFill/>
            <a:ln w="1524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7079" y="41"/>
              <a:ext cx="2" cy="0"/>
            </a:xfrm>
            <a:prstGeom prst="line">
              <a:avLst/>
            </a:prstGeom>
            <a:noFill/>
            <a:ln w="3048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62" name="AutoShape 14"/>
            <p:cNvSpPr>
              <a:spLocks/>
            </p:cNvSpPr>
            <p:nvPr/>
          </p:nvSpPr>
          <p:spPr bwMode="auto">
            <a:xfrm>
              <a:off x="10660" y="502"/>
              <a:ext cx="2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55"/>
                </a:cxn>
                <a:cxn ang="0">
                  <a:pos x="0" y="48"/>
                </a:cxn>
                <a:cxn ang="0">
                  <a:pos x="0" y="41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63">
                  <a:moveTo>
                    <a:pt x="0" y="63"/>
                  </a:moveTo>
                  <a:lnTo>
                    <a:pt x="0" y="55"/>
                  </a:lnTo>
                  <a:moveTo>
                    <a:pt x="0" y="48"/>
                  </a:moveTo>
                  <a:lnTo>
                    <a:pt x="0" y="41"/>
                  </a:lnTo>
                  <a:moveTo>
                    <a:pt x="0" y="34"/>
                  </a:moveTo>
                  <a:lnTo>
                    <a:pt x="0" y="27"/>
                  </a:lnTo>
                  <a:moveTo>
                    <a:pt x="0" y="19"/>
                  </a:moveTo>
                  <a:lnTo>
                    <a:pt x="0" y="12"/>
                  </a:lnTo>
                  <a:moveTo>
                    <a:pt x="0" y="7"/>
                  </a:moveTo>
                  <a:lnTo>
                    <a:pt x="0" y="0"/>
                  </a:lnTo>
                </a:path>
              </a:pathLst>
            </a:cu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63" name="AutoShape 15"/>
            <p:cNvSpPr>
              <a:spLocks/>
            </p:cNvSpPr>
            <p:nvPr/>
          </p:nvSpPr>
          <p:spPr bwMode="auto">
            <a:xfrm>
              <a:off x="10660" y="37"/>
              <a:ext cx="778" cy="64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57"/>
                </a:cxn>
                <a:cxn ang="0">
                  <a:pos x="777" y="0"/>
                </a:cxn>
                <a:cxn ang="0">
                  <a:pos x="777" y="644"/>
                </a:cxn>
              </a:cxnLst>
              <a:rect l="0" t="0" r="r" b="b"/>
              <a:pathLst>
                <a:path w="778" h="645">
                  <a:moveTo>
                    <a:pt x="0" y="6"/>
                  </a:moveTo>
                  <a:lnTo>
                    <a:pt x="0" y="457"/>
                  </a:lnTo>
                  <a:moveTo>
                    <a:pt x="777" y="0"/>
                  </a:moveTo>
                  <a:lnTo>
                    <a:pt x="777" y="644"/>
                  </a:lnTo>
                </a:path>
              </a:pathLst>
            </a:custGeom>
            <a:noFill/>
            <a:ln w="1524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64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" y="1550"/>
              <a:ext cx="800" cy="161"/>
            </a:xfrm>
            <a:prstGeom prst="rect">
              <a:avLst/>
            </a:prstGeom>
            <a:noFill/>
          </p:spPr>
        </p:pic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6420" y="973"/>
              <a:ext cx="0" cy="525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66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2" y="1550"/>
              <a:ext cx="831" cy="327"/>
            </a:xfrm>
            <a:prstGeom prst="rect">
              <a:avLst/>
            </a:prstGeom>
            <a:noFill/>
          </p:spPr>
        </p:pic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9521" y="1040"/>
              <a:ext cx="0" cy="458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6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16" y="1546"/>
              <a:ext cx="848" cy="327"/>
            </a:xfrm>
            <a:prstGeom prst="rect">
              <a:avLst/>
            </a:prstGeom>
            <a:noFill/>
          </p:spPr>
        </p:pic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10922" y="848"/>
              <a:ext cx="0" cy="650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70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20" y="1550"/>
              <a:ext cx="634" cy="130"/>
            </a:xfrm>
            <a:prstGeom prst="rect">
              <a:avLst/>
            </a:prstGeom>
            <a:noFill/>
          </p:spPr>
        </p:pic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>
              <a:off x="7778" y="1124"/>
              <a:ext cx="0" cy="374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72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17" y="94"/>
              <a:ext cx="545" cy="166"/>
            </a:xfrm>
            <a:prstGeom prst="rect">
              <a:avLst/>
            </a:prstGeom>
            <a:noFill/>
          </p:spPr>
        </p:pic>
        <p:sp>
          <p:nvSpPr>
            <p:cNvPr id="27673" name="AutoShape 25"/>
            <p:cNvSpPr>
              <a:spLocks/>
            </p:cNvSpPr>
            <p:nvPr/>
          </p:nvSpPr>
          <p:spPr bwMode="auto">
            <a:xfrm>
              <a:off x="10490" y="491"/>
              <a:ext cx="797" cy="678"/>
            </a:xfrm>
            <a:custGeom>
              <a:avLst/>
              <a:gdLst/>
              <a:ahLst/>
              <a:cxnLst>
                <a:cxn ang="0">
                  <a:pos x="684" y="668"/>
                </a:cxn>
                <a:cxn ang="0">
                  <a:pos x="737" y="670"/>
                </a:cxn>
                <a:cxn ang="0">
                  <a:pos x="605" y="664"/>
                </a:cxn>
                <a:cxn ang="0">
                  <a:pos x="591" y="658"/>
                </a:cxn>
                <a:cxn ang="0">
                  <a:pos x="579" y="650"/>
                </a:cxn>
                <a:cxn ang="0">
                  <a:pos x="761" y="624"/>
                </a:cxn>
                <a:cxn ang="0">
                  <a:pos x="761" y="652"/>
                </a:cxn>
                <a:cxn ang="0">
                  <a:pos x="780" y="602"/>
                </a:cxn>
                <a:cxn ang="0">
                  <a:pos x="560" y="644"/>
                </a:cxn>
                <a:cxn ang="0">
                  <a:pos x="524" y="610"/>
                </a:cxn>
                <a:cxn ang="0">
                  <a:pos x="471" y="590"/>
                </a:cxn>
                <a:cxn ang="0">
                  <a:pos x="459" y="586"/>
                </a:cxn>
                <a:cxn ang="0">
                  <a:pos x="348" y="580"/>
                </a:cxn>
                <a:cxn ang="0">
                  <a:pos x="303" y="572"/>
                </a:cxn>
                <a:cxn ang="0">
                  <a:pos x="332" y="564"/>
                </a:cxn>
                <a:cxn ang="0">
                  <a:pos x="255" y="552"/>
                </a:cxn>
                <a:cxn ang="0">
                  <a:pos x="147" y="476"/>
                </a:cxn>
                <a:cxn ang="0">
                  <a:pos x="240" y="548"/>
                </a:cxn>
                <a:cxn ang="0">
                  <a:pos x="228" y="524"/>
                </a:cxn>
                <a:cxn ang="0">
                  <a:pos x="252" y="552"/>
                </a:cxn>
                <a:cxn ang="0">
                  <a:pos x="706" y="412"/>
                </a:cxn>
                <a:cxn ang="0">
                  <a:pos x="744" y="476"/>
                </a:cxn>
                <a:cxn ang="0">
                  <a:pos x="778" y="524"/>
                </a:cxn>
                <a:cxn ang="0">
                  <a:pos x="737" y="442"/>
                </a:cxn>
                <a:cxn ang="0">
                  <a:pos x="713" y="400"/>
                </a:cxn>
                <a:cxn ang="0">
                  <a:pos x="123" y="444"/>
                </a:cxn>
                <a:cxn ang="0">
                  <a:pos x="51" y="422"/>
                </a:cxn>
                <a:cxn ang="0">
                  <a:pos x="0" y="350"/>
                </a:cxn>
                <a:cxn ang="0">
                  <a:pos x="27" y="406"/>
                </a:cxn>
                <a:cxn ang="0">
                  <a:pos x="15" y="358"/>
                </a:cxn>
                <a:cxn ang="0">
                  <a:pos x="699" y="328"/>
                </a:cxn>
                <a:cxn ang="0">
                  <a:pos x="706" y="352"/>
                </a:cxn>
                <a:cxn ang="0">
                  <a:pos x="9" y="309"/>
                </a:cxn>
                <a:cxn ang="0">
                  <a:pos x="36" y="310"/>
                </a:cxn>
                <a:cxn ang="0">
                  <a:pos x="720" y="312"/>
                </a:cxn>
                <a:cxn ang="0">
                  <a:pos x="15" y="304"/>
                </a:cxn>
                <a:cxn ang="0">
                  <a:pos x="276" y="160"/>
                </a:cxn>
                <a:cxn ang="0">
                  <a:pos x="135" y="252"/>
                </a:cxn>
                <a:cxn ang="0">
                  <a:pos x="32" y="300"/>
                </a:cxn>
                <a:cxn ang="0">
                  <a:pos x="164" y="248"/>
                </a:cxn>
                <a:cxn ang="0">
                  <a:pos x="324" y="128"/>
                </a:cxn>
                <a:cxn ang="0">
                  <a:pos x="768" y="260"/>
                </a:cxn>
                <a:cxn ang="0">
                  <a:pos x="754" y="62"/>
                </a:cxn>
                <a:cxn ang="0">
                  <a:pos x="773" y="116"/>
                </a:cxn>
                <a:cxn ang="0">
                  <a:pos x="778" y="226"/>
                </a:cxn>
                <a:cxn ang="0">
                  <a:pos x="792" y="228"/>
                </a:cxn>
                <a:cxn ang="0">
                  <a:pos x="785" y="106"/>
                </a:cxn>
                <a:cxn ang="0">
                  <a:pos x="761" y="50"/>
                </a:cxn>
                <a:cxn ang="0">
                  <a:pos x="365" y="118"/>
                </a:cxn>
                <a:cxn ang="0">
                  <a:pos x="382" y="110"/>
                </a:cxn>
                <a:cxn ang="0">
                  <a:pos x="396" y="106"/>
                </a:cxn>
                <a:cxn ang="0">
                  <a:pos x="404" y="88"/>
                </a:cxn>
                <a:cxn ang="0">
                  <a:pos x="500" y="76"/>
                </a:cxn>
                <a:cxn ang="0">
                  <a:pos x="538" y="64"/>
                </a:cxn>
                <a:cxn ang="0">
                  <a:pos x="600" y="22"/>
                </a:cxn>
                <a:cxn ang="0">
                  <a:pos x="564" y="56"/>
                </a:cxn>
                <a:cxn ang="0">
                  <a:pos x="639" y="20"/>
                </a:cxn>
                <a:cxn ang="0">
                  <a:pos x="737" y="24"/>
                </a:cxn>
                <a:cxn ang="0">
                  <a:pos x="694" y="16"/>
                </a:cxn>
                <a:cxn ang="0">
                  <a:pos x="694" y="2"/>
                </a:cxn>
              </a:cxnLst>
              <a:rect l="0" t="0" r="r" b="b"/>
              <a:pathLst>
                <a:path w="797" h="678">
                  <a:moveTo>
                    <a:pt x="699" y="676"/>
                  </a:moveTo>
                  <a:lnTo>
                    <a:pt x="660" y="676"/>
                  </a:lnTo>
                  <a:lnTo>
                    <a:pt x="665" y="678"/>
                  </a:lnTo>
                  <a:lnTo>
                    <a:pt x="696" y="678"/>
                  </a:lnTo>
                  <a:lnTo>
                    <a:pt x="699" y="676"/>
                  </a:lnTo>
                  <a:close/>
                  <a:moveTo>
                    <a:pt x="716" y="674"/>
                  </a:moveTo>
                  <a:lnTo>
                    <a:pt x="644" y="674"/>
                  </a:lnTo>
                  <a:lnTo>
                    <a:pt x="648" y="676"/>
                  </a:lnTo>
                  <a:lnTo>
                    <a:pt x="713" y="676"/>
                  </a:lnTo>
                  <a:lnTo>
                    <a:pt x="716" y="674"/>
                  </a:lnTo>
                  <a:close/>
                  <a:moveTo>
                    <a:pt x="720" y="662"/>
                  </a:moveTo>
                  <a:lnTo>
                    <a:pt x="713" y="662"/>
                  </a:lnTo>
                  <a:lnTo>
                    <a:pt x="711" y="664"/>
                  </a:lnTo>
                  <a:lnTo>
                    <a:pt x="687" y="664"/>
                  </a:lnTo>
                  <a:lnTo>
                    <a:pt x="684" y="668"/>
                  </a:lnTo>
                  <a:lnTo>
                    <a:pt x="617" y="668"/>
                  </a:lnTo>
                  <a:lnTo>
                    <a:pt x="622" y="670"/>
                  </a:lnTo>
                  <a:lnTo>
                    <a:pt x="624" y="670"/>
                  </a:lnTo>
                  <a:lnTo>
                    <a:pt x="629" y="672"/>
                  </a:lnTo>
                  <a:lnTo>
                    <a:pt x="632" y="672"/>
                  </a:lnTo>
                  <a:lnTo>
                    <a:pt x="636" y="674"/>
                  </a:lnTo>
                  <a:lnTo>
                    <a:pt x="723" y="674"/>
                  </a:lnTo>
                  <a:lnTo>
                    <a:pt x="720" y="662"/>
                  </a:lnTo>
                  <a:close/>
                  <a:moveTo>
                    <a:pt x="749" y="662"/>
                  </a:moveTo>
                  <a:lnTo>
                    <a:pt x="720" y="662"/>
                  </a:lnTo>
                  <a:lnTo>
                    <a:pt x="723" y="674"/>
                  </a:lnTo>
                  <a:lnTo>
                    <a:pt x="725" y="674"/>
                  </a:lnTo>
                  <a:lnTo>
                    <a:pt x="728" y="672"/>
                  </a:lnTo>
                  <a:lnTo>
                    <a:pt x="735" y="672"/>
                  </a:lnTo>
                  <a:lnTo>
                    <a:pt x="737" y="670"/>
                  </a:lnTo>
                  <a:lnTo>
                    <a:pt x="740" y="670"/>
                  </a:lnTo>
                  <a:lnTo>
                    <a:pt x="742" y="668"/>
                  </a:lnTo>
                  <a:lnTo>
                    <a:pt x="744" y="668"/>
                  </a:lnTo>
                  <a:lnTo>
                    <a:pt x="747" y="664"/>
                  </a:lnTo>
                  <a:lnTo>
                    <a:pt x="749" y="664"/>
                  </a:lnTo>
                  <a:lnTo>
                    <a:pt x="749" y="662"/>
                  </a:lnTo>
                  <a:close/>
                  <a:moveTo>
                    <a:pt x="675" y="664"/>
                  </a:moveTo>
                  <a:lnTo>
                    <a:pt x="610" y="664"/>
                  </a:lnTo>
                  <a:lnTo>
                    <a:pt x="612" y="668"/>
                  </a:lnTo>
                  <a:lnTo>
                    <a:pt x="677" y="668"/>
                  </a:lnTo>
                  <a:lnTo>
                    <a:pt x="675" y="664"/>
                  </a:lnTo>
                  <a:close/>
                  <a:moveTo>
                    <a:pt x="636" y="660"/>
                  </a:moveTo>
                  <a:lnTo>
                    <a:pt x="598" y="660"/>
                  </a:lnTo>
                  <a:lnTo>
                    <a:pt x="603" y="662"/>
                  </a:lnTo>
                  <a:lnTo>
                    <a:pt x="605" y="664"/>
                  </a:lnTo>
                  <a:lnTo>
                    <a:pt x="653" y="664"/>
                  </a:lnTo>
                  <a:lnTo>
                    <a:pt x="651" y="662"/>
                  </a:lnTo>
                  <a:lnTo>
                    <a:pt x="639" y="662"/>
                  </a:lnTo>
                  <a:lnTo>
                    <a:pt x="636" y="660"/>
                  </a:lnTo>
                  <a:close/>
                  <a:moveTo>
                    <a:pt x="754" y="658"/>
                  </a:moveTo>
                  <a:lnTo>
                    <a:pt x="732" y="658"/>
                  </a:lnTo>
                  <a:lnTo>
                    <a:pt x="732" y="660"/>
                  </a:lnTo>
                  <a:lnTo>
                    <a:pt x="725" y="660"/>
                  </a:lnTo>
                  <a:lnTo>
                    <a:pt x="725" y="662"/>
                  </a:lnTo>
                  <a:lnTo>
                    <a:pt x="752" y="662"/>
                  </a:lnTo>
                  <a:lnTo>
                    <a:pt x="754" y="660"/>
                  </a:lnTo>
                  <a:lnTo>
                    <a:pt x="754" y="658"/>
                  </a:lnTo>
                  <a:close/>
                  <a:moveTo>
                    <a:pt x="622" y="656"/>
                  </a:moveTo>
                  <a:lnTo>
                    <a:pt x="588" y="656"/>
                  </a:lnTo>
                  <a:lnTo>
                    <a:pt x="591" y="658"/>
                  </a:lnTo>
                  <a:lnTo>
                    <a:pt x="596" y="660"/>
                  </a:lnTo>
                  <a:lnTo>
                    <a:pt x="632" y="660"/>
                  </a:lnTo>
                  <a:lnTo>
                    <a:pt x="629" y="658"/>
                  </a:lnTo>
                  <a:lnTo>
                    <a:pt x="624" y="658"/>
                  </a:lnTo>
                  <a:lnTo>
                    <a:pt x="622" y="656"/>
                  </a:lnTo>
                  <a:close/>
                  <a:moveTo>
                    <a:pt x="759" y="652"/>
                  </a:moveTo>
                  <a:lnTo>
                    <a:pt x="742" y="652"/>
                  </a:lnTo>
                  <a:lnTo>
                    <a:pt x="740" y="656"/>
                  </a:lnTo>
                  <a:lnTo>
                    <a:pt x="737" y="656"/>
                  </a:lnTo>
                  <a:lnTo>
                    <a:pt x="737" y="658"/>
                  </a:lnTo>
                  <a:lnTo>
                    <a:pt x="756" y="658"/>
                  </a:lnTo>
                  <a:lnTo>
                    <a:pt x="759" y="656"/>
                  </a:lnTo>
                  <a:lnTo>
                    <a:pt x="759" y="652"/>
                  </a:lnTo>
                  <a:close/>
                  <a:moveTo>
                    <a:pt x="608" y="650"/>
                  </a:moveTo>
                  <a:lnTo>
                    <a:pt x="579" y="650"/>
                  </a:lnTo>
                  <a:lnTo>
                    <a:pt x="586" y="656"/>
                  </a:lnTo>
                  <a:lnTo>
                    <a:pt x="617" y="656"/>
                  </a:lnTo>
                  <a:lnTo>
                    <a:pt x="615" y="652"/>
                  </a:lnTo>
                  <a:lnTo>
                    <a:pt x="610" y="652"/>
                  </a:lnTo>
                  <a:lnTo>
                    <a:pt x="608" y="650"/>
                  </a:lnTo>
                  <a:close/>
                  <a:moveTo>
                    <a:pt x="778" y="524"/>
                  </a:moveTo>
                  <a:lnTo>
                    <a:pt x="766" y="526"/>
                  </a:lnTo>
                  <a:lnTo>
                    <a:pt x="766" y="542"/>
                  </a:lnTo>
                  <a:lnTo>
                    <a:pt x="768" y="548"/>
                  </a:lnTo>
                  <a:lnTo>
                    <a:pt x="768" y="596"/>
                  </a:lnTo>
                  <a:lnTo>
                    <a:pt x="766" y="598"/>
                  </a:lnTo>
                  <a:lnTo>
                    <a:pt x="766" y="614"/>
                  </a:lnTo>
                  <a:lnTo>
                    <a:pt x="764" y="616"/>
                  </a:lnTo>
                  <a:lnTo>
                    <a:pt x="764" y="622"/>
                  </a:lnTo>
                  <a:lnTo>
                    <a:pt x="761" y="624"/>
                  </a:lnTo>
                  <a:lnTo>
                    <a:pt x="761" y="628"/>
                  </a:lnTo>
                  <a:lnTo>
                    <a:pt x="759" y="632"/>
                  </a:lnTo>
                  <a:lnTo>
                    <a:pt x="759" y="634"/>
                  </a:lnTo>
                  <a:lnTo>
                    <a:pt x="756" y="636"/>
                  </a:lnTo>
                  <a:lnTo>
                    <a:pt x="756" y="638"/>
                  </a:lnTo>
                  <a:lnTo>
                    <a:pt x="754" y="638"/>
                  </a:lnTo>
                  <a:lnTo>
                    <a:pt x="754" y="644"/>
                  </a:lnTo>
                  <a:lnTo>
                    <a:pt x="752" y="644"/>
                  </a:lnTo>
                  <a:lnTo>
                    <a:pt x="749" y="646"/>
                  </a:lnTo>
                  <a:lnTo>
                    <a:pt x="749" y="648"/>
                  </a:lnTo>
                  <a:lnTo>
                    <a:pt x="747" y="648"/>
                  </a:lnTo>
                  <a:lnTo>
                    <a:pt x="747" y="650"/>
                  </a:lnTo>
                  <a:lnTo>
                    <a:pt x="744" y="650"/>
                  </a:lnTo>
                  <a:lnTo>
                    <a:pt x="744" y="652"/>
                  </a:lnTo>
                  <a:lnTo>
                    <a:pt x="761" y="652"/>
                  </a:lnTo>
                  <a:lnTo>
                    <a:pt x="764" y="650"/>
                  </a:lnTo>
                  <a:lnTo>
                    <a:pt x="764" y="648"/>
                  </a:lnTo>
                  <a:lnTo>
                    <a:pt x="766" y="646"/>
                  </a:lnTo>
                  <a:lnTo>
                    <a:pt x="766" y="644"/>
                  </a:lnTo>
                  <a:lnTo>
                    <a:pt x="768" y="640"/>
                  </a:lnTo>
                  <a:lnTo>
                    <a:pt x="768" y="638"/>
                  </a:lnTo>
                  <a:lnTo>
                    <a:pt x="771" y="636"/>
                  </a:lnTo>
                  <a:lnTo>
                    <a:pt x="771" y="634"/>
                  </a:lnTo>
                  <a:lnTo>
                    <a:pt x="773" y="632"/>
                  </a:lnTo>
                  <a:lnTo>
                    <a:pt x="773" y="626"/>
                  </a:lnTo>
                  <a:lnTo>
                    <a:pt x="776" y="624"/>
                  </a:lnTo>
                  <a:lnTo>
                    <a:pt x="776" y="620"/>
                  </a:lnTo>
                  <a:lnTo>
                    <a:pt x="778" y="616"/>
                  </a:lnTo>
                  <a:lnTo>
                    <a:pt x="778" y="604"/>
                  </a:lnTo>
                  <a:lnTo>
                    <a:pt x="780" y="602"/>
                  </a:lnTo>
                  <a:lnTo>
                    <a:pt x="780" y="542"/>
                  </a:lnTo>
                  <a:lnTo>
                    <a:pt x="778" y="536"/>
                  </a:lnTo>
                  <a:lnTo>
                    <a:pt x="778" y="524"/>
                  </a:lnTo>
                  <a:close/>
                  <a:moveTo>
                    <a:pt x="521" y="608"/>
                  </a:moveTo>
                  <a:lnTo>
                    <a:pt x="485" y="608"/>
                  </a:lnTo>
                  <a:lnTo>
                    <a:pt x="495" y="612"/>
                  </a:lnTo>
                  <a:lnTo>
                    <a:pt x="497" y="612"/>
                  </a:lnTo>
                  <a:lnTo>
                    <a:pt x="512" y="620"/>
                  </a:lnTo>
                  <a:lnTo>
                    <a:pt x="514" y="620"/>
                  </a:lnTo>
                  <a:lnTo>
                    <a:pt x="524" y="624"/>
                  </a:lnTo>
                  <a:lnTo>
                    <a:pt x="526" y="626"/>
                  </a:lnTo>
                  <a:lnTo>
                    <a:pt x="531" y="626"/>
                  </a:lnTo>
                  <a:lnTo>
                    <a:pt x="538" y="632"/>
                  </a:lnTo>
                  <a:lnTo>
                    <a:pt x="545" y="634"/>
                  </a:lnTo>
                  <a:lnTo>
                    <a:pt x="560" y="644"/>
                  </a:lnTo>
                  <a:lnTo>
                    <a:pt x="567" y="646"/>
                  </a:lnTo>
                  <a:lnTo>
                    <a:pt x="574" y="650"/>
                  </a:lnTo>
                  <a:lnTo>
                    <a:pt x="603" y="650"/>
                  </a:lnTo>
                  <a:lnTo>
                    <a:pt x="598" y="646"/>
                  </a:lnTo>
                  <a:lnTo>
                    <a:pt x="593" y="646"/>
                  </a:lnTo>
                  <a:lnTo>
                    <a:pt x="586" y="640"/>
                  </a:lnTo>
                  <a:lnTo>
                    <a:pt x="584" y="640"/>
                  </a:lnTo>
                  <a:lnTo>
                    <a:pt x="579" y="638"/>
                  </a:lnTo>
                  <a:lnTo>
                    <a:pt x="574" y="634"/>
                  </a:lnTo>
                  <a:lnTo>
                    <a:pt x="567" y="632"/>
                  </a:lnTo>
                  <a:lnTo>
                    <a:pt x="560" y="626"/>
                  </a:lnTo>
                  <a:lnTo>
                    <a:pt x="550" y="624"/>
                  </a:lnTo>
                  <a:lnTo>
                    <a:pt x="536" y="616"/>
                  </a:lnTo>
                  <a:lnTo>
                    <a:pt x="533" y="614"/>
                  </a:lnTo>
                  <a:lnTo>
                    <a:pt x="524" y="610"/>
                  </a:lnTo>
                  <a:lnTo>
                    <a:pt x="521" y="608"/>
                  </a:lnTo>
                  <a:close/>
                  <a:moveTo>
                    <a:pt x="507" y="602"/>
                  </a:moveTo>
                  <a:lnTo>
                    <a:pt x="471" y="602"/>
                  </a:lnTo>
                  <a:lnTo>
                    <a:pt x="480" y="608"/>
                  </a:lnTo>
                  <a:lnTo>
                    <a:pt x="516" y="608"/>
                  </a:lnTo>
                  <a:lnTo>
                    <a:pt x="507" y="602"/>
                  </a:lnTo>
                  <a:close/>
                  <a:moveTo>
                    <a:pt x="466" y="588"/>
                  </a:moveTo>
                  <a:lnTo>
                    <a:pt x="461" y="600"/>
                  </a:lnTo>
                  <a:lnTo>
                    <a:pt x="466" y="602"/>
                  </a:lnTo>
                  <a:lnTo>
                    <a:pt x="502" y="602"/>
                  </a:lnTo>
                  <a:lnTo>
                    <a:pt x="500" y="600"/>
                  </a:lnTo>
                  <a:lnTo>
                    <a:pt x="490" y="596"/>
                  </a:lnTo>
                  <a:lnTo>
                    <a:pt x="485" y="596"/>
                  </a:lnTo>
                  <a:lnTo>
                    <a:pt x="476" y="590"/>
                  </a:lnTo>
                  <a:lnTo>
                    <a:pt x="471" y="590"/>
                  </a:lnTo>
                  <a:lnTo>
                    <a:pt x="466" y="588"/>
                  </a:lnTo>
                  <a:close/>
                  <a:moveTo>
                    <a:pt x="466" y="588"/>
                  </a:moveTo>
                  <a:lnTo>
                    <a:pt x="408" y="588"/>
                  </a:lnTo>
                  <a:lnTo>
                    <a:pt x="416" y="590"/>
                  </a:lnTo>
                  <a:lnTo>
                    <a:pt x="423" y="590"/>
                  </a:lnTo>
                  <a:lnTo>
                    <a:pt x="430" y="592"/>
                  </a:lnTo>
                  <a:lnTo>
                    <a:pt x="435" y="592"/>
                  </a:lnTo>
                  <a:lnTo>
                    <a:pt x="440" y="596"/>
                  </a:lnTo>
                  <a:lnTo>
                    <a:pt x="444" y="596"/>
                  </a:lnTo>
                  <a:lnTo>
                    <a:pt x="449" y="598"/>
                  </a:lnTo>
                  <a:lnTo>
                    <a:pt x="456" y="598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6" y="588"/>
                  </a:lnTo>
                  <a:close/>
                  <a:moveTo>
                    <a:pt x="459" y="586"/>
                  </a:moveTo>
                  <a:lnTo>
                    <a:pt x="389" y="586"/>
                  </a:lnTo>
                  <a:lnTo>
                    <a:pt x="396" y="588"/>
                  </a:lnTo>
                  <a:lnTo>
                    <a:pt x="461" y="588"/>
                  </a:lnTo>
                  <a:lnTo>
                    <a:pt x="459" y="586"/>
                  </a:lnTo>
                  <a:close/>
                  <a:moveTo>
                    <a:pt x="440" y="580"/>
                  </a:moveTo>
                  <a:lnTo>
                    <a:pt x="356" y="580"/>
                  </a:lnTo>
                  <a:lnTo>
                    <a:pt x="370" y="584"/>
                  </a:lnTo>
                  <a:lnTo>
                    <a:pt x="382" y="586"/>
                  </a:lnTo>
                  <a:lnTo>
                    <a:pt x="452" y="586"/>
                  </a:lnTo>
                  <a:lnTo>
                    <a:pt x="449" y="584"/>
                  </a:lnTo>
                  <a:lnTo>
                    <a:pt x="442" y="584"/>
                  </a:lnTo>
                  <a:lnTo>
                    <a:pt x="440" y="580"/>
                  </a:lnTo>
                  <a:close/>
                  <a:moveTo>
                    <a:pt x="425" y="578"/>
                  </a:moveTo>
                  <a:lnTo>
                    <a:pt x="341" y="578"/>
                  </a:lnTo>
                  <a:lnTo>
                    <a:pt x="348" y="580"/>
                  </a:lnTo>
                  <a:lnTo>
                    <a:pt x="432" y="580"/>
                  </a:lnTo>
                  <a:lnTo>
                    <a:pt x="425" y="578"/>
                  </a:lnTo>
                  <a:close/>
                  <a:moveTo>
                    <a:pt x="411" y="576"/>
                  </a:moveTo>
                  <a:lnTo>
                    <a:pt x="329" y="576"/>
                  </a:lnTo>
                  <a:lnTo>
                    <a:pt x="336" y="578"/>
                  </a:lnTo>
                  <a:lnTo>
                    <a:pt x="418" y="578"/>
                  </a:lnTo>
                  <a:lnTo>
                    <a:pt x="411" y="576"/>
                  </a:lnTo>
                  <a:close/>
                  <a:moveTo>
                    <a:pt x="399" y="574"/>
                  </a:moveTo>
                  <a:lnTo>
                    <a:pt x="320" y="574"/>
                  </a:lnTo>
                  <a:lnTo>
                    <a:pt x="322" y="576"/>
                  </a:lnTo>
                  <a:lnTo>
                    <a:pt x="404" y="576"/>
                  </a:lnTo>
                  <a:lnTo>
                    <a:pt x="399" y="574"/>
                  </a:lnTo>
                  <a:close/>
                  <a:moveTo>
                    <a:pt x="358" y="568"/>
                  </a:moveTo>
                  <a:lnTo>
                    <a:pt x="298" y="568"/>
                  </a:lnTo>
                  <a:lnTo>
                    <a:pt x="303" y="572"/>
                  </a:lnTo>
                  <a:lnTo>
                    <a:pt x="305" y="572"/>
                  </a:lnTo>
                  <a:lnTo>
                    <a:pt x="310" y="574"/>
                  </a:lnTo>
                  <a:lnTo>
                    <a:pt x="384" y="574"/>
                  </a:lnTo>
                  <a:lnTo>
                    <a:pt x="370" y="572"/>
                  </a:lnTo>
                  <a:lnTo>
                    <a:pt x="358" y="568"/>
                  </a:lnTo>
                  <a:close/>
                  <a:moveTo>
                    <a:pt x="344" y="566"/>
                  </a:moveTo>
                  <a:lnTo>
                    <a:pt x="288" y="566"/>
                  </a:lnTo>
                  <a:lnTo>
                    <a:pt x="293" y="568"/>
                  </a:lnTo>
                  <a:lnTo>
                    <a:pt x="351" y="568"/>
                  </a:lnTo>
                  <a:lnTo>
                    <a:pt x="344" y="566"/>
                  </a:lnTo>
                  <a:close/>
                  <a:moveTo>
                    <a:pt x="332" y="564"/>
                  </a:moveTo>
                  <a:lnTo>
                    <a:pt x="284" y="564"/>
                  </a:lnTo>
                  <a:lnTo>
                    <a:pt x="286" y="566"/>
                  </a:lnTo>
                  <a:lnTo>
                    <a:pt x="339" y="566"/>
                  </a:lnTo>
                  <a:lnTo>
                    <a:pt x="332" y="564"/>
                  </a:lnTo>
                  <a:close/>
                  <a:moveTo>
                    <a:pt x="312" y="560"/>
                  </a:moveTo>
                  <a:lnTo>
                    <a:pt x="269" y="560"/>
                  </a:lnTo>
                  <a:lnTo>
                    <a:pt x="274" y="562"/>
                  </a:lnTo>
                  <a:lnTo>
                    <a:pt x="276" y="564"/>
                  </a:lnTo>
                  <a:lnTo>
                    <a:pt x="324" y="564"/>
                  </a:lnTo>
                  <a:lnTo>
                    <a:pt x="322" y="562"/>
                  </a:lnTo>
                  <a:lnTo>
                    <a:pt x="315" y="562"/>
                  </a:lnTo>
                  <a:lnTo>
                    <a:pt x="312" y="560"/>
                  </a:lnTo>
                  <a:close/>
                  <a:moveTo>
                    <a:pt x="303" y="556"/>
                  </a:moveTo>
                  <a:lnTo>
                    <a:pt x="264" y="556"/>
                  </a:lnTo>
                  <a:lnTo>
                    <a:pt x="267" y="560"/>
                  </a:lnTo>
                  <a:lnTo>
                    <a:pt x="305" y="560"/>
                  </a:lnTo>
                  <a:lnTo>
                    <a:pt x="303" y="556"/>
                  </a:lnTo>
                  <a:close/>
                  <a:moveTo>
                    <a:pt x="286" y="552"/>
                  </a:moveTo>
                  <a:lnTo>
                    <a:pt x="255" y="552"/>
                  </a:lnTo>
                  <a:lnTo>
                    <a:pt x="260" y="556"/>
                  </a:lnTo>
                  <a:lnTo>
                    <a:pt x="296" y="556"/>
                  </a:lnTo>
                  <a:lnTo>
                    <a:pt x="293" y="554"/>
                  </a:lnTo>
                  <a:lnTo>
                    <a:pt x="291" y="554"/>
                  </a:lnTo>
                  <a:lnTo>
                    <a:pt x="286" y="552"/>
                  </a:lnTo>
                  <a:close/>
                  <a:moveTo>
                    <a:pt x="140" y="454"/>
                  </a:moveTo>
                  <a:lnTo>
                    <a:pt x="116" y="454"/>
                  </a:lnTo>
                  <a:lnTo>
                    <a:pt x="120" y="456"/>
                  </a:lnTo>
                  <a:lnTo>
                    <a:pt x="123" y="458"/>
                  </a:lnTo>
                  <a:lnTo>
                    <a:pt x="128" y="460"/>
                  </a:lnTo>
                  <a:lnTo>
                    <a:pt x="130" y="464"/>
                  </a:lnTo>
                  <a:lnTo>
                    <a:pt x="135" y="466"/>
                  </a:lnTo>
                  <a:lnTo>
                    <a:pt x="140" y="470"/>
                  </a:lnTo>
                  <a:lnTo>
                    <a:pt x="144" y="472"/>
                  </a:lnTo>
                  <a:lnTo>
                    <a:pt x="147" y="476"/>
                  </a:lnTo>
                  <a:lnTo>
                    <a:pt x="149" y="476"/>
                  </a:lnTo>
                  <a:lnTo>
                    <a:pt x="156" y="480"/>
                  </a:lnTo>
                  <a:lnTo>
                    <a:pt x="173" y="494"/>
                  </a:lnTo>
                  <a:lnTo>
                    <a:pt x="178" y="496"/>
                  </a:lnTo>
                  <a:lnTo>
                    <a:pt x="192" y="512"/>
                  </a:lnTo>
                  <a:lnTo>
                    <a:pt x="197" y="514"/>
                  </a:lnTo>
                  <a:lnTo>
                    <a:pt x="202" y="518"/>
                  </a:lnTo>
                  <a:lnTo>
                    <a:pt x="207" y="520"/>
                  </a:lnTo>
                  <a:lnTo>
                    <a:pt x="216" y="530"/>
                  </a:lnTo>
                  <a:lnTo>
                    <a:pt x="221" y="532"/>
                  </a:lnTo>
                  <a:lnTo>
                    <a:pt x="224" y="536"/>
                  </a:lnTo>
                  <a:lnTo>
                    <a:pt x="226" y="536"/>
                  </a:lnTo>
                  <a:lnTo>
                    <a:pt x="233" y="542"/>
                  </a:lnTo>
                  <a:lnTo>
                    <a:pt x="236" y="542"/>
                  </a:lnTo>
                  <a:lnTo>
                    <a:pt x="240" y="548"/>
                  </a:lnTo>
                  <a:lnTo>
                    <a:pt x="243" y="548"/>
                  </a:lnTo>
                  <a:lnTo>
                    <a:pt x="245" y="550"/>
                  </a:lnTo>
                  <a:lnTo>
                    <a:pt x="250" y="550"/>
                  </a:lnTo>
                  <a:lnTo>
                    <a:pt x="252" y="552"/>
                  </a:lnTo>
                  <a:lnTo>
                    <a:pt x="257" y="540"/>
                  </a:lnTo>
                  <a:lnTo>
                    <a:pt x="255" y="540"/>
                  </a:lnTo>
                  <a:lnTo>
                    <a:pt x="252" y="538"/>
                  </a:lnTo>
                  <a:lnTo>
                    <a:pt x="250" y="538"/>
                  </a:lnTo>
                  <a:lnTo>
                    <a:pt x="245" y="532"/>
                  </a:lnTo>
                  <a:lnTo>
                    <a:pt x="243" y="532"/>
                  </a:lnTo>
                  <a:lnTo>
                    <a:pt x="240" y="530"/>
                  </a:lnTo>
                  <a:lnTo>
                    <a:pt x="238" y="530"/>
                  </a:lnTo>
                  <a:lnTo>
                    <a:pt x="233" y="526"/>
                  </a:lnTo>
                  <a:lnTo>
                    <a:pt x="231" y="526"/>
                  </a:lnTo>
                  <a:lnTo>
                    <a:pt x="228" y="524"/>
                  </a:lnTo>
                  <a:lnTo>
                    <a:pt x="226" y="518"/>
                  </a:lnTo>
                  <a:lnTo>
                    <a:pt x="221" y="516"/>
                  </a:lnTo>
                  <a:lnTo>
                    <a:pt x="197" y="496"/>
                  </a:lnTo>
                  <a:lnTo>
                    <a:pt x="190" y="492"/>
                  </a:lnTo>
                  <a:lnTo>
                    <a:pt x="180" y="482"/>
                  </a:lnTo>
                  <a:lnTo>
                    <a:pt x="176" y="480"/>
                  </a:lnTo>
                  <a:lnTo>
                    <a:pt x="168" y="476"/>
                  </a:lnTo>
                  <a:lnTo>
                    <a:pt x="164" y="470"/>
                  </a:lnTo>
                  <a:lnTo>
                    <a:pt x="156" y="466"/>
                  </a:lnTo>
                  <a:lnTo>
                    <a:pt x="152" y="460"/>
                  </a:lnTo>
                  <a:lnTo>
                    <a:pt x="147" y="458"/>
                  </a:lnTo>
                  <a:lnTo>
                    <a:pt x="144" y="456"/>
                  </a:lnTo>
                  <a:lnTo>
                    <a:pt x="140" y="454"/>
                  </a:lnTo>
                  <a:close/>
                  <a:moveTo>
                    <a:pt x="257" y="540"/>
                  </a:moveTo>
                  <a:lnTo>
                    <a:pt x="252" y="552"/>
                  </a:lnTo>
                  <a:lnTo>
                    <a:pt x="281" y="552"/>
                  </a:lnTo>
                  <a:lnTo>
                    <a:pt x="276" y="550"/>
                  </a:lnTo>
                  <a:lnTo>
                    <a:pt x="274" y="550"/>
                  </a:lnTo>
                  <a:lnTo>
                    <a:pt x="272" y="548"/>
                  </a:lnTo>
                  <a:lnTo>
                    <a:pt x="269" y="548"/>
                  </a:lnTo>
                  <a:lnTo>
                    <a:pt x="267" y="544"/>
                  </a:lnTo>
                  <a:lnTo>
                    <a:pt x="262" y="542"/>
                  </a:lnTo>
                  <a:lnTo>
                    <a:pt x="260" y="542"/>
                  </a:lnTo>
                  <a:lnTo>
                    <a:pt x="257" y="540"/>
                  </a:lnTo>
                  <a:close/>
                  <a:moveTo>
                    <a:pt x="711" y="396"/>
                  </a:moveTo>
                  <a:lnTo>
                    <a:pt x="699" y="400"/>
                  </a:lnTo>
                  <a:lnTo>
                    <a:pt x="699" y="404"/>
                  </a:lnTo>
                  <a:lnTo>
                    <a:pt x="701" y="406"/>
                  </a:lnTo>
                  <a:lnTo>
                    <a:pt x="701" y="408"/>
                  </a:lnTo>
                  <a:lnTo>
                    <a:pt x="706" y="412"/>
                  </a:lnTo>
                  <a:lnTo>
                    <a:pt x="706" y="418"/>
                  </a:lnTo>
                  <a:lnTo>
                    <a:pt x="708" y="420"/>
                  </a:lnTo>
                  <a:lnTo>
                    <a:pt x="708" y="422"/>
                  </a:lnTo>
                  <a:lnTo>
                    <a:pt x="711" y="424"/>
                  </a:lnTo>
                  <a:lnTo>
                    <a:pt x="711" y="428"/>
                  </a:lnTo>
                  <a:lnTo>
                    <a:pt x="713" y="428"/>
                  </a:lnTo>
                  <a:lnTo>
                    <a:pt x="713" y="430"/>
                  </a:lnTo>
                  <a:lnTo>
                    <a:pt x="716" y="432"/>
                  </a:lnTo>
                  <a:lnTo>
                    <a:pt x="716" y="434"/>
                  </a:lnTo>
                  <a:lnTo>
                    <a:pt x="723" y="442"/>
                  </a:lnTo>
                  <a:lnTo>
                    <a:pt x="725" y="446"/>
                  </a:lnTo>
                  <a:lnTo>
                    <a:pt x="728" y="448"/>
                  </a:lnTo>
                  <a:lnTo>
                    <a:pt x="740" y="468"/>
                  </a:lnTo>
                  <a:lnTo>
                    <a:pt x="744" y="470"/>
                  </a:lnTo>
                  <a:lnTo>
                    <a:pt x="744" y="476"/>
                  </a:lnTo>
                  <a:lnTo>
                    <a:pt x="749" y="478"/>
                  </a:lnTo>
                  <a:lnTo>
                    <a:pt x="749" y="482"/>
                  </a:lnTo>
                  <a:lnTo>
                    <a:pt x="754" y="488"/>
                  </a:lnTo>
                  <a:lnTo>
                    <a:pt x="754" y="490"/>
                  </a:lnTo>
                  <a:lnTo>
                    <a:pt x="756" y="492"/>
                  </a:lnTo>
                  <a:lnTo>
                    <a:pt x="756" y="494"/>
                  </a:lnTo>
                  <a:lnTo>
                    <a:pt x="759" y="496"/>
                  </a:lnTo>
                  <a:lnTo>
                    <a:pt x="759" y="500"/>
                  </a:lnTo>
                  <a:lnTo>
                    <a:pt x="761" y="502"/>
                  </a:lnTo>
                  <a:lnTo>
                    <a:pt x="761" y="508"/>
                  </a:lnTo>
                  <a:lnTo>
                    <a:pt x="764" y="508"/>
                  </a:lnTo>
                  <a:lnTo>
                    <a:pt x="764" y="518"/>
                  </a:lnTo>
                  <a:lnTo>
                    <a:pt x="766" y="520"/>
                  </a:lnTo>
                  <a:lnTo>
                    <a:pt x="766" y="526"/>
                  </a:lnTo>
                  <a:lnTo>
                    <a:pt x="778" y="524"/>
                  </a:lnTo>
                  <a:lnTo>
                    <a:pt x="778" y="516"/>
                  </a:lnTo>
                  <a:lnTo>
                    <a:pt x="776" y="514"/>
                  </a:lnTo>
                  <a:lnTo>
                    <a:pt x="776" y="506"/>
                  </a:lnTo>
                  <a:lnTo>
                    <a:pt x="773" y="504"/>
                  </a:lnTo>
                  <a:lnTo>
                    <a:pt x="773" y="496"/>
                  </a:lnTo>
                  <a:lnTo>
                    <a:pt x="768" y="492"/>
                  </a:lnTo>
                  <a:lnTo>
                    <a:pt x="768" y="488"/>
                  </a:lnTo>
                  <a:lnTo>
                    <a:pt x="766" y="484"/>
                  </a:lnTo>
                  <a:lnTo>
                    <a:pt x="766" y="482"/>
                  </a:lnTo>
                  <a:lnTo>
                    <a:pt x="764" y="480"/>
                  </a:lnTo>
                  <a:lnTo>
                    <a:pt x="759" y="470"/>
                  </a:lnTo>
                  <a:lnTo>
                    <a:pt x="756" y="468"/>
                  </a:lnTo>
                  <a:lnTo>
                    <a:pt x="749" y="456"/>
                  </a:lnTo>
                  <a:lnTo>
                    <a:pt x="742" y="448"/>
                  </a:lnTo>
                  <a:lnTo>
                    <a:pt x="737" y="442"/>
                  </a:lnTo>
                  <a:lnTo>
                    <a:pt x="735" y="440"/>
                  </a:lnTo>
                  <a:lnTo>
                    <a:pt x="732" y="434"/>
                  </a:lnTo>
                  <a:lnTo>
                    <a:pt x="730" y="432"/>
                  </a:lnTo>
                  <a:lnTo>
                    <a:pt x="725" y="424"/>
                  </a:lnTo>
                  <a:lnTo>
                    <a:pt x="725" y="422"/>
                  </a:lnTo>
                  <a:lnTo>
                    <a:pt x="723" y="422"/>
                  </a:lnTo>
                  <a:lnTo>
                    <a:pt x="723" y="420"/>
                  </a:lnTo>
                  <a:lnTo>
                    <a:pt x="720" y="418"/>
                  </a:lnTo>
                  <a:lnTo>
                    <a:pt x="720" y="416"/>
                  </a:lnTo>
                  <a:lnTo>
                    <a:pt x="718" y="416"/>
                  </a:lnTo>
                  <a:lnTo>
                    <a:pt x="718" y="410"/>
                  </a:lnTo>
                  <a:lnTo>
                    <a:pt x="716" y="408"/>
                  </a:lnTo>
                  <a:lnTo>
                    <a:pt x="716" y="406"/>
                  </a:lnTo>
                  <a:lnTo>
                    <a:pt x="713" y="404"/>
                  </a:lnTo>
                  <a:lnTo>
                    <a:pt x="713" y="400"/>
                  </a:lnTo>
                  <a:lnTo>
                    <a:pt x="711" y="398"/>
                  </a:lnTo>
                  <a:lnTo>
                    <a:pt x="711" y="396"/>
                  </a:lnTo>
                  <a:close/>
                  <a:moveTo>
                    <a:pt x="60" y="412"/>
                  </a:moveTo>
                  <a:lnTo>
                    <a:pt x="56" y="424"/>
                  </a:lnTo>
                  <a:lnTo>
                    <a:pt x="80" y="436"/>
                  </a:lnTo>
                  <a:lnTo>
                    <a:pt x="84" y="436"/>
                  </a:lnTo>
                  <a:lnTo>
                    <a:pt x="87" y="440"/>
                  </a:lnTo>
                  <a:lnTo>
                    <a:pt x="101" y="446"/>
                  </a:lnTo>
                  <a:lnTo>
                    <a:pt x="104" y="448"/>
                  </a:lnTo>
                  <a:lnTo>
                    <a:pt x="113" y="454"/>
                  </a:lnTo>
                  <a:lnTo>
                    <a:pt x="137" y="454"/>
                  </a:lnTo>
                  <a:lnTo>
                    <a:pt x="132" y="452"/>
                  </a:lnTo>
                  <a:lnTo>
                    <a:pt x="130" y="448"/>
                  </a:lnTo>
                  <a:lnTo>
                    <a:pt x="125" y="446"/>
                  </a:lnTo>
                  <a:lnTo>
                    <a:pt x="123" y="444"/>
                  </a:lnTo>
                  <a:lnTo>
                    <a:pt x="113" y="440"/>
                  </a:lnTo>
                  <a:lnTo>
                    <a:pt x="111" y="436"/>
                  </a:lnTo>
                  <a:lnTo>
                    <a:pt x="96" y="430"/>
                  </a:lnTo>
                  <a:lnTo>
                    <a:pt x="94" y="428"/>
                  </a:lnTo>
                  <a:lnTo>
                    <a:pt x="89" y="428"/>
                  </a:lnTo>
                  <a:lnTo>
                    <a:pt x="60" y="412"/>
                  </a:lnTo>
                  <a:close/>
                  <a:moveTo>
                    <a:pt x="60" y="412"/>
                  </a:moveTo>
                  <a:lnTo>
                    <a:pt x="34" y="412"/>
                  </a:lnTo>
                  <a:lnTo>
                    <a:pt x="36" y="416"/>
                  </a:lnTo>
                  <a:lnTo>
                    <a:pt x="39" y="416"/>
                  </a:lnTo>
                  <a:lnTo>
                    <a:pt x="39" y="418"/>
                  </a:lnTo>
                  <a:lnTo>
                    <a:pt x="41" y="420"/>
                  </a:lnTo>
                  <a:lnTo>
                    <a:pt x="44" y="420"/>
                  </a:lnTo>
                  <a:lnTo>
                    <a:pt x="46" y="422"/>
                  </a:lnTo>
                  <a:lnTo>
                    <a:pt x="51" y="422"/>
                  </a:lnTo>
                  <a:lnTo>
                    <a:pt x="53" y="424"/>
                  </a:lnTo>
                  <a:lnTo>
                    <a:pt x="56" y="424"/>
                  </a:lnTo>
                  <a:lnTo>
                    <a:pt x="60" y="412"/>
                  </a:lnTo>
                  <a:close/>
                  <a:moveTo>
                    <a:pt x="48" y="408"/>
                  </a:moveTo>
                  <a:lnTo>
                    <a:pt x="29" y="408"/>
                  </a:lnTo>
                  <a:lnTo>
                    <a:pt x="32" y="410"/>
                  </a:lnTo>
                  <a:lnTo>
                    <a:pt x="32" y="412"/>
                  </a:lnTo>
                  <a:lnTo>
                    <a:pt x="56" y="412"/>
                  </a:lnTo>
                  <a:lnTo>
                    <a:pt x="53" y="410"/>
                  </a:lnTo>
                  <a:lnTo>
                    <a:pt x="51" y="410"/>
                  </a:lnTo>
                  <a:lnTo>
                    <a:pt x="48" y="408"/>
                  </a:lnTo>
                  <a:close/>
                  <a:moveTo>
                    <a:pt x="3" y="308"/>
                  </a:moveTo>
                  <a:lnTo>
                    <a:pt x="3" y="310"/>
                  </a:lnTo>
                  <a:lnTo>
                    <a:pt x="0" y="312"/>
                  </a:lnTo>
                  <a:lnTo>
                    <a:pt x="0" y="350"/>
                  </a:lnTo>
                  <a:lnTo>
                    <a:pt x="3" y="352"/>
                  </a:lnTo>
                  <a:lnTo>
                    <a:pt x="3" y="362"/>
                  </a:lnTo>
                  <a:lnTo>
                    <a:pt x="5" y="364"/>
                  </a:lnTo>
                  <a:lnTo>
                    <a:pt x="5" y="370"/>
                  </a:lnTo>
                  <a:lnTo>
                    <a:pt x="8" y="372"/>
                  </a:lnTo>
                  <a:lnTo>
                    <a:pt x="8" y="376"/>
                  </a:lnTo>
                  <a:lnTo>
                    <a:pt x="10" y="380"/>
                  </a:lnTo>
                  <a:lnTo>
                    <a:pt x="10" y="382"/>
                  </a:lnTo>
                  <a:lnTo>
                    <a:pt x="12" y="384"/>
                  </a:lnTo>
                  <a:lnTo>
                    <a:pt x="12" y="386"/>
                  </a:lnTo>
                  <a:lnTo>
                    <a:pt x="15" y="388"/>
                  </a:lnTo>
                  <a:lnTo>
                    <a:pt x="15" y="392"/>
                  </a:lnTo>
                  <a:lnTo>
                    <a:pt x="20" y="396"/>
                  </a:lnTo>
                  <a:lnTo>
                    <a:pt x="20" y="398"/>
                  </a:lnTo>
                  <a:lnTo>
                    <a:pt x="27" y="406"/>
                  </a:lnTo>
                  <a:lnTo>
                    <a:pt x="27" y="408"/>
                  </a:lnTo>
                  <a:lnTo>
                    <a:pt x="46" y="408"/>
                  </a:lnTo>
                  <a:lnTo>
                    <a:pt x="46" y="406"/>
                  </a:lnTo>
                  <a:lnTo>
                    <a:pt x="44" y="406"/>
                  </a:lnTo>
                  <a:lnTo>
                    <a:pt x="29" y="392"/>
                  </a:lnTo>
                  <a:lnTo>
                    <a:pt x="29" y="388"/>
                  </a:lnTo>
                  <a:lnTo>
                    <a:pt x="27" y="388"/>
                  </a:lnTo>
                  <a:lnTo>
                    <a:pt x="27" y="384"/>
                  </a:lnTo>
                  <a:lnTo>
                    <a:pt x="22" y="380"/>
                  </a:lnTo>
                  <a:lnTo>
                    <a:pt x="22" y="374"/>
                  </a:lnTo>
                  <a:lnTo>
                    <a:pt x="20" y="374"/>
                  </a:lnTo>
                  <a:lnTo>
                    <a:pt x="20" y="368"/>
                  </a:lnTo>
                  <a:lnTo>
                    <a:pt x="17" y="368"/>
                  </a:lnTo>
                  <a:lnTo>
                    <a:pt x="17" y="360"/>
                  </a:lnTo>
                  <a:lnTo>
                    <a:pt x="15" y="358"/>
                  </a:lnTo>
                  <a:lnTo>
                    <a:pt x="15" y="348"/>
                  </a:lnTo>
                  <a:lnTo>
                    <a:pt x="12" y="348"/>
                  </a:lnTo>
                  <a:lnTo>
                    <a:pt x="12" y="316"/>
                  </a:lnTo>
                  <a:lnTo>
                    <a:pt x="15" y="314"/>
                  </a:lnTo>
                  <a:lnTo>
                    <a:pt x="10" y="314"/>
                  </a:lnTo>
                  <a:lnTo>
                    <a:pt x="9" y="309"/>
                  </a:lnTo>
                  <a:lnTo>
                    <a:pt x="3" y="308"/>
                  </a:lnTo>
                  <a:close/>
                  <a:moveTo>
                    <a:pt x="708" y="308"/>
                  </a:moveTo>
                  <a:lnTo>
                    <a:pt x="706" y="310"/>
                  </a:lnTo>
                  <a:lnTo>
                    <a:pt x="706" y="312"/>
                  </a:lnTo>
                  <a:lnTo>
                    <a:pt x="704" y="316"/>
                  </a:lnTo>
                  <a:lnTo>
                    <a:pt x="704" y="320"/>
                  </a:lnTo>
                  <a:lnTo>
                    <a:pt x="701" y="322"/>
                  </a:lnTo>
                  <a:lnTo>
                    <a:pt x="701" y="326"/>
                  </a:lnTo>
                  <a:lnTo>
                    <a:pt x="699" y="328"/>
                  </a:lnTo>
                  <a:lnTo>
                    <a:pt x="699" y="336"/>
                  </a:lnTo>
                  <a:lnTo>
                    <a:pt x="696" y="338"/>
                  </a:lnTo>
                  <a:lnTo>
                    <a:pt x="696" y="346"/>
                  </a:lnTo>
                  <a:lnTo>
                    <a:pt x="694" y="348"/>
                  </a:lnTo>
                  <a:lnTo>
                    <a:pt x="694" y="386"/>
                  </a:lnTo>
                  <a:lnTo>
                    <a:pt x="696" y="388"/>
                  </a:lnTo>
                  <a:lnTo>
                    <a:pt x="696" y="396"/>
                  </a:lnTo>
                  <a:lnTo>
                    <a:pt x="699" y="398"/>
                  </a:lnTo>
                  <a:lnTo>
                    <a:pt x="699" y="400"/>
                  </a:lnTo>
                  <a:lnTo>
                    <a:pt x="711" y="396"/>
                  </a:lnTo>
                  <a:lnTo>
                    <a:pt x="711" y="394"/>
                  </a:lnTo>
                  <a:lnTo>
                    <a:pt x="708" y="392"/>
                  </a:lnTo>
                  <a:lnTo>
                    <a:pt x="708" y="384"/>
                  </a:lnTo>
                  <a:lnTo>
                    <a:pt x="706" y="382"/>
                  </a:lnTo>
                  <a:lnTo>
                    <a:pt x="706" y="352"/>
                  </a:lnTo>
                  <a:lnTo>
                    <a:pt x="708" y="350"/>
                  </a:lnTo>
                  <a:lnTo>
                    <a:pt x="708" y="340"/>
                  </a:lnTo>
                  <a:lnTo>
                    <a:pt x="711" y="338"/>
                  </a:lnTo>
                  <a:lnTo>
                    <a:pt x="711" y="332"/>
                  </a:lnTo>
                  <a:lnTo>
                    <a:pt x="713" y="328"/>
                  </a:lnTo>
                  <a:lnTo>
                    <a:pt x="713" y="326"/>
                  </a:lnTo>
                  <a:lnTo>
                    <a:pt x="716" y="324"/>
                  </a:lnTo>
                  <a:lnTo>
                    <a:pt x="716" y="320"/>
                  </a:lnTo>
                  <a:lnTo>
                    <a:pt x="718" y="316"/>
                  </a:lnTo>
                  <a:lnTo>
                    <a:pt x="718" y="314"/>
                  </a:lnTo>
                  <a:lnTo>
                    <a:pt x="708" y="308"/>
                  </a:lnTo>
                  <a:close/>
                  <a:moveTo>
                    <a:pt x="9" y="309"/>
                  </a:moveTo>
                  <a:lnTo>
                    <a:pt x="10" y="314"/>
                  </a:lnTo>
                  <a:lnTo>
                    <a:pt x="15" y="310"/>
                  </a:lnTo>
                  <a:lnTo>
                    <a:pt x="9" y="309"/>
                  </a:lnTo>
                  <a:close/>
                  <a:moveTo>
                    <a:pt x="15" y="310"/>
                  </a:moveTo>
                  <a:lnTo>
                    <a:pt x="10" y="314"/>
                  </a:lnTo>
                  <a:lnTo>
                    <a:pt x="15" y="314"/>
                  </a:lnTo>
                  <a:lnTo>
                    <a:pt x="15" y="310"/>
                  </a:lnTo>
                  <a:close/>
                  <a:moveTo>
                    <a:pt x="63" y="300"/>
                  </a:moveTo>
                  <a:lnTo>
                    <a:pt x="22" y="300"/>
                  </a:lnTo>
                  <a:lnTo>
                    <a:pt x="20" y="302"/>
                  </a:lnTo>
                  <a:lnTo>
                    <a:pt x="10" y="302"/>
                  </a:lnTo>
                  <a:lnTo>
                    <a:pt x="12" y="304"/>
                  </a:lnTo>
                  <a:lnTo>
                    <a:pt x="15" y="304"/>
                  </a:lnTo>
                  <a:lnTo>
                    <a:pt x="15" y="314"/>
                  </a:lnTo>
                  <a:lnTo>
                    <a:pt x="22" y="314"/>
                  </a:lnTo>
                  <a:lnTo>
                    <a:pt x="24" y="312"/>
                  </a:lnTo>
                  <a:lnTo>
                    <a:pt x="34" y="312"/>
                  </a:lnTo>
                  <a:lnTo>
                    <a:pt x="36" y="310"/>
                  </a:lnTo>
                  <a:lnTo>
                    <a:pt x="41" y="310"/>
                  </a:lnTo>
                  <a:lnTo>
                    <a:pt x="44" y="308"/>
                  </a:lnTo>
                  <a:lnTo>
                    <a:pt x="48" y="308"/>
                  </a:lnTo>
                  <a:lnTo>
                    <a:pt x="63" y="300"/>
                  </a:lnTo>
                  <a:close/>
                  <a:moveTo>
                    <a:pt x="737" y="288"/>
                  </a:moveTo>
                  <a:lnTo>
                    <a:pt x="720" y="288"/>
                  </a:lnTo>
                  <a:lnTo>
                    <a:pt x="718" y="290"/>
                  </a:lnTo>
                  <a:lnTo>
                    <a:pt x="718" y="292"/>
                  </a:lnTo>
                  <a:lnTo>
                    <a:pt x="713" y="298"/>
                  </a:lnTo>
                  <a:lnTo>
                    <a:pt x="713" y="300"/>
                  </a:lnTo>
                  <a:lnTo>
                    <a:pt x="711" y="302"/>
                  </a:lnTo>
                  <a:lnTo>
                    <a:pt x="711" y="304"/>
                  </a:lnTo>
                  <a:lnTo>
                    <a:pt x="708" y="308"/>
                  </a:lnTo>
                  <a:lnTo>
                    <a:pt x="718" y="314"/>
                  </a:lnTo>
                  <a:lnTo>
                    <a:pt x="720" y="312"/>
                  </a:lnTo>
                  <a:lnTo>
                    <a:pt x="720" y="310"/>
                  </a:lnTo>
                  <a:lnTo>
                    <a:pt x="725" y="304"/>
                  </a:lnTo>
                  <a:lnTo>
                    <a:pt x="725" y="302"/>
                  </a:lnTo>
                  <a:lnTo>
                    <a:pt x="728" y="302"/>
                  </a:lnTo>
                  <a:lnTo>
                    <a:pt x="728" y="300"/>
                  </a:lnTo>
                  <a:lnTo>
                    <a:pt x="732" y="296"/>
                  </a:lnTo>
                  <a:lnTo>
                    <a:pt x="732" y="292"/>
                  </a:lnTo>
                  <a:lnTo>
                    <a:pt x="735" y="292"/>
                  </a:lnTo>
                  <a:lnTo>
                    <a:pt x="735" y="290"/>
                  </a:lnTo>
                  <a:lnTo>
                    <a:pt x="737" y="288"/>
                  </a:lnTo>
                  <a:close/>
                  <a:moveTo>
                    <a:pt x="10" y="302"/>
                  </a:moveTo>
                  <a:lnTo>
                    <a:pt x="8" y="302"/>
                  </a:lnTo>
                  <a:lnTo>
                    <a:pt x="9" y="309"/>
                  </a:lnTo>
                  <a:lnTo>
                    <a:pt x="15" y="310"/>
                  </a:lnTo>
                  <a:lnTo>
                    <a:pt x="15" y="304"/>
                  </a:lnTo>
                  <a:lnTo>
                    <a:pt x="12" y="304"/>
                  </a:lnTo>
                  <a:lnTo>
                    <a:pt x="10" y="302"/>
                  </a:lnTo>
                  <a:close/>
                  <a:moveTo>
                    <a:pt x="8" y="302"/>
                  </a:moveTo>
                  <a:lnTo>
                    <a:pt x="3" y="308"/>
                  </a:lnTo>
                  <a:lnTo>
                    <a:pt x="9" y="309"/>
                  </a:lnTo>
                  <a:lnTo>
                    <a:pt x="8" y="302"/>
                  </a:lnTo>
                  <a:close/>
                  <a:moveTo>
                    <a:pt x="8" y="302"/>
                  </a:moveTo>
                  <a:lnTo>
                    <a:pt x="5" y="302"/>
                  </a:lnTo>
                  <a:lnTo>
                    <a:pt x="5" y="304"/>
                  </a:lnTo>
                  <a:lnTo>
                    <a:pt x="3" y="304"/>
                  </a:lnTo>
                  <a:lnTo>
                    <a:pt x="3" y="308"/>
                  </a:lnTo>
                  <a:lnTo>
                    <a:pt x="8" y="302"/>
                  </a:lnTo>
                  <a:close/>
                  <a:moveTo>
                    <a:pt x="324" y="128"/>
                  </a:moveTo>
                  <a:lnTo>
                    <a:pt x="296" y="146"/>
                  </a:lnTo>
                  <a:lnTo>
                    <a:pt x="276" y="160"/>
                  </a:lnTo>
                  <a:lnTo>
                    <a:pt x="257" y="172"/>
                  </a:lnTo>
                  <a:lnTo>
                    <a:pt x="248" y="180"/>
                  </a:lnTo>
                  <a:lnTo>
                    <a:pt x="236" y="188"/>
                  </a:lnTo>
                  <a:lnTo>
                    <a:pt x="226" y="194"/>
                  </a:lnTo>
                  <a:lnTo>
                    <a:pt x="202" y="208"/>
                  </a:lnTo>
                  <a:lnTo>
                    <a:pt x="192" y="216"/>
                  </a:lnTo>
                  <a:lnTo>
                    <a:pt x="185" y="220"/>
                  </a:lnTo>
                  <a:lnTo>
                    <a:pt x="180" y="224"/>
                  </a:lnTo>
                  <a:lnTo>
                    <a:pt x="173" y="228"/>
                  </a:lnTo>
                  <a:lnTo>
                    <a:pt x="168" y="230"/>
                  </a:lnTo>
                  <a:lnTo>
                    <a:pt x="164" y="236"/>
                  </a:lnTo>
                  <a:lnTo>
                    <a:pt x="156" y="238"/>
                  </a:lnTo>
                  <a:lnTo>
                    <a:pt x="152" y="242"/>
                  </a:lnTo>
                  <a:lnTo>
                    <a:pt x="144" y="244"/>
                  </a:lnTo>
                  <a:lnTo>
                    <a:pt x="135" y="252"/>
                  </a:lnTo>
                  <a:lnTo>
                    <a:pt x="128" y="254"/>
                  </a:lnTo>
                  <a:lnTo>
                    <a:pt x="123" y="256"/>
                  </a:lnTo>
                  <a:lnTo>
                    <a:pt x="116" y="262"/>
                  </a:lnTo>
                  <a:lnTo>
                    <a:pt x="106" y="266"/>
                  </a:lnTo>
                  <a:lnTo>
                    <a:pt x="99" y="268"/>
                  </a:lnTo>
                  <a:lnTo>
                    <a:pt x="94" y="274"/>
                  </a:lnTo>
                  <a:lnTo>
                    <a:pt x="80" y="280"/>
                  </a:lnTo>
                  <a:lnTo>
                    <a:pt x="72" y="284"/>
                  </a:lnTo>
                  <a:lnTo>
                    <a:pt x="58" y="290"/>
                  </a:lnTo>
                  <a:lnTo>
                    <a:pt x="53" y="290"/>
                  </a:lnTo>
                  <a:lnTo>
                    <a:pt x="44" y="296"/>
                  </a:lnTo>
                  <a:lnTo>
                    <a:pt x="39" y="296"/>
                  </a:lnTo>
                  <a:lnTo>
                    <a:pt x="36" y="298"/>
                  </a:lnTo>
                  <a:lnTo>
                    <a:pt x="32" y="298"/>
                  </a:lnTo>
                  <a:lnTo>
                    <a:pt x="32" y="300"/>
                  </a:lnTo>
                  <a:lnTo>
                    <a:pt x="68" y="300"/>
                  </a:lnTo>
                  <a:lnTo>
                    <a:pt x="77" y="296"/>
                  </a:lnTo>
                  <a:lnTo>
                    <a:pt x="84" y="292"/>
                  </a:lnTo>
                  <a:lnTo>
                    <a:pt x="89" y="290"/>
                  </a:lnTo>
                  <a:lnTo>
                    <a:pt x="94" y="286"/>
                  </a:lnTo>
                  <a:lnTo>
                    <a:pt x="101" y="284"/>
                  </a:lnTo>
                  <a:lnTo>
                    <a:pt x="111" y="278"/>
                  </a:lnTo>
                  <a:lnTo>
                    <a:pt x="118" y="276"/>
                  </a:lnTo>
                  <a:lnTo>
                    <a:pt x="128" y="268"/>
                  </a:lnTo>
                  <a:lnTo>
                    <a:pt x="135" y="266"/>
                  </a:lnTo>
                  <a:lnTo>
                    <a:pt x="140" y="262"/>
                  </a:lnTo>
                  <a:lnTo>
                    <a:pt x="147" y="260"/>
                  </a:lnTo>
                  <a:lnTo>
                    <a:pt x="152" y="254"/>
                  </a:lnTo>
                  <a:lnTo>
                    <a:pt x="156" y="252"/>
                  </a:lnTo>
                  <a:lnTo>
                    <a:pt x="164" y="248"/>
                  </a:lnTo>
                  <a:lnTo>
                    <a:pt x="168" y="244"/>
                  </a:lnTo>
                  <a:lnTo>
                    <a:pt x="176" y="242"/>
                  </a:lnTo>
                  <a:lnTo>
                    <a:pt x="180" y="238"/>
                  </a:lnTo>
                  <a:lnTo>
                    <a:pt x="188" y="236"/>
                  </a:lnTo>
                  <a:lnTo>
                    <a:pt x="192" y="230"/>
                  </a:lnTo>
                  <a:lnTo>
                    <a:pt x="200" y="226"/>
                  </a:lnTo>
                  <a:lnTo>
                    <a:pt x="209" y="220"/>
                  </a:lnTo>
                  <a:lnTo>
                    <a:pt x="233" y="204"/>
                  </a:lnTo>
                  <a:lnTo>
                    <a:pt x="243" y="196"/>
                  </a:lnTo>
                  <a:lnTo>
                    <a:pt x="255" y="190"/>
                  </a:lnTo>
                  <a:lnTo>
                    <a:pt x="264" y="182"/>
                  </a:lnTo>
                  <a:lnTo>
                    <a:pt x="303" y="158"/>
                  </a:lnTo>
                  <a:lnTo>
                    <a:pt x="317" y="146"/>
                  </a:lnTo>
                  <a:lnTo>
                    <a:pt x="332" y="136"/>
                  </a:lnTo>
                  <a:lnTo>
                    <a:pt x="324" y="128"/>
                  </a:lnTo>
                  <a:close/>
                  <a:moveTo>
                    <a:pt x="778" y="248"/>
                  </a:moveTo>
                  <a:lnTo>
                    <a:pt x="761" y="248"/>
                  </a:lnTo>
                  <a:lnTo>
                    <a:pt x="759" y="250"/>
                  </a:lnTo>
                  <a:lnTo>
                    <a:pt x="756" y="254"/>
                  </a:lnTo>
                  <a:lnTo>
                    <a:pt x="749" y="260"/>
                  </a:lnTo>
                  <a:lnTo>
                    <a:pt x="744" y="266"/>
                  </a:lnTo>
                  <a:lnTo>
                    <a:pt x="740" y="268"/>
                  </a:lnTo>
                  <a:lnTo>
                    <a:pt x="723" y="286"/>
                  </a:lnTo>
                  <a:lnTo>
                    <a:pt x="723" y="288"/>
                  </a:lnTo>
                  <a:lnTo>
                    <a:pt x="740" y="288"/>
                  </a:lnTo>
                  <a:lnTo>
                    <a:pt x="744" y="280"/>
                  </a:lnTo>
                  <a:lnTo>
                    <a:pt x="749" y="278"/>
                  </a:lnTo>
                  <a:lnTo>
                    <a:pt x="752" y="274"/>
                  </a:lnTo>
                  <a:lnTo>
                    <a:pt x="766" y="264"/>
                  </a:lnTo>
                  <a:lnTo>
                    <a:pt x="768" y="260"/>
                  </a:lnTo>
                  <a:lnTo>
                    <a:pt x="773" y="254"/>
                  </a:lnTo>
                  <a:lnTo>
                    <a:pt x="773" y="252"/>
                  </a:lnTo>
                  <a:lnTo>
                    <a:pt x="776" y="252"/>
                  </a:lnTo>
                  <a:lnTo>
                    <a:pt x="778" y="250"/>
                  </a:lnTo>
                  <a:lnTo>
                    <a:pt x="778" y="248"/>
                  </a:lnTo>
                  <a:close/>
                  <a:moveTo>
                    <a:pt x="742" y="26"/>
                  </a:moveTo>
                  <a:lnTo>
                    <a:pt x="723" y="26"/>
                  </a:lnTo>
                  <a:lnTo>
                    <a:pt x="723" y="28"/>
                  </a:lnTo>
                  <a:lnTo>
                    <a:pt x="728" y="32"/>
                  </a:lnTo>
                  <a:lnTo>
                    <a:pt x="742" y="46"/>
                  </a:lnTo>
                  <a:lnTo>
                    <a:pt x="744" y="46"/>
                  </a:lnTo>
                  <a:lnTo>
                    <a:pt x="744" y="48"/>
                  </a:lnTo>
                  <a:lnTo>
                    <a:pt x="752" y="56"/>
                  </a:lnTo>
                  <a:lnTo>
                    <a:pt x="752" y="58"/>
                  </a:lnTo>
                  <a:lnTo>
                    <a:pt x="754" y="62"/>
                  </a:lnTo>
                  <a:lnTo>
                    <a:pt x="754" y="64"/>
                  </a:lnTo>
                  <a:lnTo>
                    <a:pt x="759" y="70"/>
                  </a:lnTo>
                  <a:lnTo>
                    <a:pt x="759" y="72"/>
                  </a:lnTo>
                  <a:lnTo>
                    <a:pt x="761" y="74"/>
                  </a:lnTo>
                  <a:lnTo>
                    <a:pt x="761" y="80"/>
                  </a:lnTo>
                  <a:lnTo>
                    <a:pt x="764" y="82"/>
                  </a:lnTo>
                  <a:lnTo>
                    <a:pt x="764" y="84"/>
                  </a:lnTo>
                  <a:lnTo>
                    <a:pt x="766" y="86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68" y="96"/>
                  </a:lnTo>
                  <a:lnTo>
                    <a:pt x="771" y="100"/>
                  </a:lnTo>
                  <a:lnTo>
                    <a:pt x="771" y="106"/>
                  </a:lnTo>
                  <a:lnTo>
                    <a:pt x="773" y="110"/>
                  </a:lnTo>
                  <a:lnTo>
                    <a:pt x="773" y="116"/>
                  </a:lnTo>
                  <a:lnTo>
                    <a:pt x="776" y="120"/>
                  </a:lnTo>
                  <a:lnTo>
                    <a:pt x="776" y="128"/>
                  </a:lnTo>
                  <a:lnTo>
                    <a:pt x="778" y="130"/>
                  </a:lnTo>
                  <a:lnTo>
                    <a:pt x="778" y="140"/>
                  </a:lnTo>
                  <a:lnTo>
                    <a:pt x="780" y="144"/>
                  </a:lnTo>
                  <a:lnTo>
                    <a:pt x="780" y="160"/>
                  </a:lnTo>
                  <a:lnTo>
                    <a:pt x="783" y="168"/>
                  </a:lnTo>
                  <a:lnTo>
                    <a:pt x="783" y="194"/>
                  </a:lnTo>
                  <a:lnTo>
                    <a:pt x="785" y="202"/>
                  </a:lnTo>
                  <a:lnTo>
                    <a:pt x="785" y="208"/>
                  </a:lnTo>
                  <a:lnTo>
                    <a:pt x="783" y="208"/>
                  </a:lnTo>
                  <a:lnTo>
                    <a:pt x="783" y="220"/>
                  </a:lnTo>
                  <a:lnTo>
                    <a:pt x="780" y="220"/>
                  </a:lnTo>
                  <a:lnTo>
                    <a:pt x="780" y="226"/>
                  </a:lnTo>
                  <a:lnTo>
                    <a:pt x="778" y="226"/>
                  </a:lnTo>
                  <a:lnTo>
                    <a:pt x="778" y="228"/>
                  </a:lnTo>
                  <a:lnTo>
                    <a:pt x="776" y="230"/>
                  </a:lnTo>
                  <a:lnTo>
                    <a:pt x="776" y="232"/>
                  </a:lnTo>
                  <a:lnTo>
                    <a:pt x="768" y="240"/>
                  </a:lnTo>
                  <a:lnTo>
                    <a:pt x="768" y="242"/>
                  </a:lnTo>
                  <a:lnTo>
                    <a:pt x="766" y="242"/>
                  </a:lnTo>
                  <a:lnTo>
                    <a:pt x="766" y="244"/>
                  </a:lnTo>
                  <a:lnTo>
                    <a:pt x="764" y="248"/>
                  </a:lnTo>
                  <a:lnTo>
                    <a:pt x="780" y="248"/>
                  </a:lnTo>
                  <a:lnTo>
                    <a:pt x="780" y="244"/>
                  </a:lnTo>
                  <a:lnTo>
                    <a:pt x="788" y="238"/>
                  </a:lnTo>
                  <a:lnTo>
                    <a:pt x="788" y="236"/>
                  </a:lnTo>
                  <a:lnTo>
                    <a:pt x="790" y="232"/>
                  </a:lnTo>
                  <a:lnTo>
                    <a:pt x="790" y="230"/>
                  </a:lnTo>
                  <a:lnTo>
                    <a:pt x="792" y="228"/>
                  </a:lnTo>
                  <a:lnTo>
                    <a:pt x="792" y="224"/>
                  </a:lnTo>
                  <a:lnTo>
                    <a:pt x="795" y="224"/>
                  </a:lnTo>
                  <a:lnTo>
                    <a:pt x="795" y="216"/>
                  </a:lnTo>
                  <a:lnTo>
                    <a:pt x="797" y="214"/>
                  </a:lnTo>
                  <a:lnTo>
                    <a:pt x="797" y="188"/>
                  </a:lnTo>
                  <a:lnTo>
                    <a:pt x="795" y="182"/>
                  </a:lnTo>
                  <a:lnTo>
                    <a:pt x="795" y="160"/>
                  </a:lnTo>
                  <a:lnTo>
                    <a:pt x="792" y="154"/>
                  </a:lnTo>
                  <a:lnTo>
                    <a:pt x="792" y="140"/>
                  </a:lnTo>
                  <a:lnTo>
                    <a:pt x="790" y="134"/>
                  </a:lnTo>
                  <a:lnTo>
                    <a:pt x="790" y="128"/>
                  </a:lnTo>
                  <a:lnTo>
                    <a:pt x="788" y="124"/>
                  </a:lnTo>
                  <a:lnTo>
                    <a:pt x="788" y="112"/>
                  </a:lnTo>
                  <a:lnTo>
                    <a:pt x="785" y="110"/>
                  </a:lnTo>
                  <a:lnTo>
                    <a:pt x="785" y="106"/>
                  </a:lnTo>
                  <a:lnTo>
                    <a:pt x="783" y="104"/>
                  </a:lnTo>
                  <a:lnTo>
                    <a:pt x="783" y="96"/>
                  </a:lnTo>
                  <a:lnTo>
                    <a:pt x="780" y="94"/>
                  </a:lnTo>
                  <a:lnTo>
                    <a:pt x="780" y="88"/>
                  </a:lnTo>
                  <a:lnTo>
                    <a:pt x="778" y="86"/>
                  </a:lnTo>
                  <a:lnTo>
                    <a:pt x="778" y="84"/>
                  </a:lnTo>
                  <a:lnTo>
                    <a:pt x="776" y="80"/>
                  </a:lnTo>
                  <a:lnTo>
                    <a:pt x="776" y="76"/>
                  </a:lnTo>
                  <a:lnTo>
                    <a:pt x="773" y="74"/>
                  </a:lnTo>
                  <a:lnTo>
                    <a:pt x="773" y="70"/>
                  </a:lnTo>
                  <a:lnTo>
                    <a:pt x="768" y="64"/>
                  </a:lnTo>
                  <a:lnTo>
                    <a:pt x="768" y="60"/>
                  </a:lnTo>
                  <a:lnTo>
                    <a:pt x="764" y="56"/>
                  </a:lnTo>
                  <a:lnTo>
                    <a:pt x="764" y="52"/>
                  </a:lnTo>
                  <a:lnTo>
                    <a:pt x="761" y="50"/>
                  </a:lnTo>
                  <a:lnTo>
                    <a:pt x="759" y="46"/>
                  </a:lnTo>
                  <a:lnTo>
                    <a:pt x="754" y="40"/>
                  </a:lnTo>
                  <a:lnTo>
                    <a:pt x="754" y="38"/>
                  </a:lnTo>
                  <a:lnTo>
                    <a:pt x="742" y="26"/>
                  </a:lnTo>
                  <a:close/>
                  <a:moveTo>
                    <a:pt x="356" y="122"/>
                  </a:moveTo>
                  <a:lnTo>
                    <a:pt x="329" y="122"/>
                  </a:lnTo>
                  <a:lnTo>
                    <a:pt x="324" y="128"/>
                  </a:lnTo>
                  <a:lnTo>
                    <a:pt x="332" y="136"/>
                  </a:lnTo>
                  <a:lnTo>
                    <a:pt x="334" y="136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6" y="128"/>
                  </a:lnTo>
                  <a:lnTo>
                    <a:pt x="348" y="128"/>
                  </a:lnTo>
                  <a:lnTo>
                    <a:pt x="356" y="122"/>
                  </a:lnTo>
                  <a:close/>
                  <a:moveTo>
                    <a:pt x="365" y="118"/>
                  </a:moveTo>
                  <a:lnTo>
                    <a:pt x="339" y="118"/>
                  </a:lnTo>
                  <a:lnTo>
                    <a:pt x="336" y="120"/>
                  </a:lnTo>
                  <a:lnTo>
                    <a:pt x="332" y="122"/>
                  </a:lnTo>
                  <a:lnTo>
                    <a:pt x="358" y="122"/>
                  </a:lnTo>
                  <a:lnTo>
                    <a:pt x="360" y="120"/>
                  </a:lnTo>
                  <a:lnTo>
                    <a:pt x="363" y="120"/>
                  </a:lnTo>
                  <a:lnTo>
                    <a:pt x="365" y="118"/>
                  </a:lnTo>
                  <a:close/>
                  <a:moveTo>
                    <a:pt x="377" y="112"/>
                  </a:moveTo>
                  <a:lnTo>
                    <a:pt x="346" y="112"/>
                  </a:lnTo>
                  <a:lnTo>
                    <a:pt x="341" y="118"/>
                  </a:lnTo>
                  <a:lnTo>
                    <a:pt x="368" y="118"/>
                  </a:lnTo>
                  <a:lnTo>
                    <a:pt x="370" y="116"/>
                  </a:lnTo>
                  <a:lnTo>
                    <a:pt x="375" y="116"/>
                  </a:lnTo>
                  <a:lnTo>
                    <a:pt x="377" y="112"/>
                  </a:lnTo>
                  <a:close/>
                  <a:moveTo>
                    <a:pt x="382" y="110"/>
                  </a:moveTo>
                  <a:lnTo>
                    <a:pt x="353" y="110"/>
                  </a:lnTo>
                  <a:lnTo>
                    <a:pt x="348" y="112"/>
                  </a:lnTo>
                  <a:lnTo>
                    <a:pt x="380" y="112"/>
                  </a:lnTo>
                  <a:lnTo>
                    <a:pt x="382" y="110"/>
                  </a:lnTo>
                  <a:close/>
                  <a:moveTo>
                    <a:pt x="408" y="100"/>
                  </a:moveTo>
                  <a:lnTo>
                    <a:pt x="372" y="100"/>
                  </a:lnTo>
                  <a:lnTo>
                    <a:pt x="370" y="104"/>
                  </a:lnTo>
                  <a:lnTo>
                    <a:pt x="365" y="106"/>
                  </a:lnTo>
                  <a:lnTo>
                    <a:pt x="363" y="106"/>
                  </a:lnTo>
                  <a:lnTo>
                    <a:pt x="360" y="108"/>
                  </a:lnTo>
                  <a:lnTo>
                    <a:pt x="358" y="108"/>
                  </a:lnTo>
                  <a:lnTo>
                    <a:pt x="356" y="110"/>
                  </a:lnTo>
                  <a:lnTo>
                    <a:pt x="384" y="110"/>
                  </a:lnTo>
                  <a:lnTo>
                    <a:pt x="392" y="108"/>
                  </a:lnTo>
                  <a:lnTo>
                    <a:pt x="396" y="106"/>
                  </a:lnTo>
                  <a:lnTo>
                    <a:pt x="404" y="104"/>
                  </a:lnTo>
                  <a:lnTo>
                    <a:pt x="408" y="100"/>
                  </a:lnTo>
                  <a:close/>
                  <a:moveTo>
                    <a:pt x="514" y="60"/>
                  </a:moveTo>
                  <a:lnTo>
                    <a:pt x="507" y="62"/>
                  </a:lnTo>
                  <a:lnTo>
                    <a:pt x="502" y="64"/>
                  </a:lnTo>
                  <a:lnTo>
                    <a:pt x="495" y="64"/>
                  </a:lnTo>
                  <a:lnTo>
                    <a:pt x="490" y="68"/>
                  </a:lnTo>
                  <a:lnTo>
                    <a:pt x="466" y="72"/>
                  </a:lnTo>
                  <a:lnTo>
                    <a:pt x="442" y="80"/>
                  </a:lnTo>
                  <a:lnTo>
                    <a:pt x="435" y="82"/>
                  </a:lnTo>
                  <a:lnTo>
                    <a:pt x="430" y="84"/>
                  </a:lnTo>
                  <a:lnTo>
                    <a:pt x="423" y="84"/>
                  </a:lnTo>
                  <a:lnTo>
                    <a:pt x="416" y="86"/>
                  </a:lnTo>
                  <a:lnTo>
                    <a:pt x="411" y="88"/>
                  </a:lnTo>
                  <a:lnTo>
                    <a:pt x="404" y="88"/>
                  </a:lnTo>
                  <a:lnTo>
                    <a:pt x="399" y="92"/>
                  </a:lnTo>
                  <a:lnTo>
                    <a:pt x="392" y="94"/>
                  </a:lnTo>
                  <a:lnTo>
                    <a:pt x="387" y="96"/>
                  </a:lnTo>
                  <a:lnTo>
                    <a:pt x="380" y="98"/>
                  </a:lnTo>
                  <a:lnTo>
                    <a:pt x="377" y="100"/>
                  </a:lnTo>
                  <a:lnTo>
                    <a:pt x="413" y="100"/>
                  </a:lnTo>
                  <a:lnTo>
                    <a:pt x="420" y="98"/>
                  </a:lnTo>
                  <a:lnTo>
                    <a:pt x="425" y="96"/>
                  </a:lnTo>
                  <a:lnTo>
                    <a:pt x="432" y="94"/>
                  </a:lnTo>
                  <a:lnTo>
                    <a:pt x="437" y="94"/>
                  </a:lnTo>
                  <a:lnTo>
                    <a:pt x="444" y="92"/>
                  </a:lnTo>
                  <a:lnTo>
                    <a:pt x="468" y="86"/>
                  </a:lnTo>
                  <a:lnTo>
                    <a:pt x="480" y="82"/>
                  </a:lnTo>
                  <a:lnTo>
                    <a:pt x="492" y="80"/>
                  </a:lnTo>
                  <a:lnTo>
                    <a:pt x="500" y="76"/>
                  </a:lnTo>
                  <a:lnTo>
                    <a:pt x="504" y="76"/>
                  </a:lnTo>
                  <a:lnTo>
                    <a:pt x="512" y="74"/>
                  </a:lnTo>
                  <a:lnTo>
                    <a:pt x="516" y="72"/>
                  </a:lnTo>
                  <a:lnTo>
                    <a:pt x="514" y="60"/>
                  </a:lnTo>
                  <a:close/>
                  <a:moveTo>
                    <a:pt x="555" y="58"/>
                  </a:moveTo>
                  <a:lnTo>
                    <a:pt x="521" y="58"/>
                  </a:lnTo>
                  <a:lnTo>
                    <a:pt x="516" y="60"/>
                  </a:lnTo>
                  <a:lnTo>
                    <a:pt x="514" y="60"/>
                  </a:lnTo>
                  <a:lnTo>
                    <a:pt x="516" y="72"/>
                  </a:lnTo>
                  <a:lnTo>
                    <a:pt x="521" y="72"/>
                  </a:lnTo>
                  <a:lnTo>
                    <a:pt x="524" y="70"/>
                  </a:lnTo>
                  <a:lnTo>
                    <a:pt x="528" y="70"/>
                  </a:lnTo>
                  <a:lnTo>
                    <a:pt x="531" y="68"/>
                  </a:lnTo>
                  <a:lnTo>
                    <a:pt x="536" y="68"/>
                  </a:lnTo>
                  <a:lnTo>
                    <a:pt x="538" y="64"/>
                  </a:lnTo>
                  <a:lnTo>
                    <a:pt x="543" y="64"/>
                  </a:lnTo>
                  <a:lnTo>
                    <a:pt x="545" y="62"/>
                  </a:lnTo>
                  <a:lnTo>
                    <a:pt x="548" y="62"/>
                  </a:lnTo>
                  <a:lnTo>
                    <a:pt x="552" y="60"/>
                  </a:lnTo>
                  <a:lnTo>
                    <a:pt x="555" y="58"/>
                  </a:lnTo>
                  <a:close/>
                  <a:moveTo>
                    <a:pt x="562" y="56"/>
                  </a:moveTo>
                  <a:lnTo>
                    <a:pt x="528" y="56"/>
                  </a:lnTo>
                  <a:lnTo>
                    <a:pt x="524" y="58"/>
                  </a:lnTo>
                  <a:lnTo>
                    <a:pt x="560" y="58"/>
                  </a:lnTo>
                  <a:lnTo>
                    <a:pt x="562" y="56"/>
                  </a:lnTo>
                  <a:close/>
                  <a:moveTo>
                    <a:pt x="660" y="12"/>
                  </a:moveTo>
                  <a:lnTo>
                    <a:pt x="617" y="12"/>
                  </a:lnTo>
                  <a:lnTo>
                    <a:pt x="612" y="16"/>
                  </a:lnTo>
                  <a:lnTo>
                    <a:pt x="605" y="20"/>
                  </a:lnTo>
                  <a:lnTo>
                    <a:pt x="600" y="22"/>
                  </a:lnTo>
                  <a:lnTo>
                    <a:pt x="593" y="24"/>
                  </a:lnTo>
                  <a:lnTo>
                    <a:pt x="588" y="26"/>
                  </a:lnTo>
                  <a:lnTo>
                    <a:pt x="584" y="32"/>
                  </a:lnTo>
                  <a:lnTo>
                    <a:pt x="576" y="34"/>
                  </a:lnTo>
                  <a:lnTo>
                    <a:pt x="572" y="36"/>
                  </a:lnTo>
                  <a:lnTo>
                    <a:pt x="564" y="40"/>
                  </a:lnTo>
                  <a:lnTo>
                    <a:pt x="562" y="40"/>
                  </a:lnTo>
                  <a:lnTo>
                    <a:pt x="557" y="46"/>
                  </a:lnTo>
                  <a:lnTo>
                    <a:pt x="552" y="46"/>
                  </a:lnTo>
                  <a:lnTo>
                    <a:pt x="550" y="48"/>
                  </a:lnTo>
                  <a:lnTo>
                    <a:pt x="548" y="48"/>
                  </a:lnTo>
                  <a:lnTo>
                    <a:pt x="543" y="50"/>
                  </a:lnTo>
                  <a:lnTo>
                    <a:pt x="540" y="50"/>
                  </a:lnTo>
                  <a:lnTo>
                    <a:pt x="533" y="56"/>
                  </a:lnTo>
                  <a:lnTo>
                    <a:pt x="564" y="56"/>
                  </a:lnTo>
                  <a:lnTo>
                    <a:pt x="567" y="52"/>
                  </a:lnTo>
                  <a:lnTo>
                    <a:pt x="576" y="48"/>
                  </a:lnTo>
                  <a:lnTo>
                    <a:pt x="584" y="46"/>
                  </a:lnTo>
                  <a:lnTo>
                    <a:pt x="588" y="40"/>
                  </a:lnTo>
                  <a:lnTo>
                    <a:pt x="596" y="38"/>
                  </a:lnTo>
                  <a:lnTo>
                    <a:pt x="605" y="34"/>
                  </a:lnTo>
                  <a:lnTo>
                    <a:pt x="612" y="28"/>
                  </a:lnTo>
                  <a:lnTo>
                    <a:pt x="617" y="26"/>
                  </a:lnTo>
                  <a:lnTo>
                    <a:pt x="620" y="26"/>
                  </a:lnTo>
                  <a:lnTo>
                    <a:pt x="622" y="24"/>
                  </a:lnTo>
                  <a:lnTo>
                    <a:pt x="624" y="24"/>
                  </a:lnTo>
                  <a:lnTo>
                    <a:pt x="627" y="22"/>
                  </a:lnTo>
                  <a:lnTo>
                    <a:pt x="629" y="22"/>
                  </a:lnTo>
                  <a:lnTo>
                    <a:pt x="634" y="20"/>
                  </a:lnTo>
                  <a:lnTo>
                    <a:pt x="639" y="20"/>
                  </a:lnTo>
                  <a:lnTo>
                    <a:pt x="641" y="16"/>
                  </a:lnTo>
                  <a:lnTo>
                    <a:pt x="646" y="16"/>
                  </a:lnTo>
                  <a:lnTo>
                    <a:pt x="648" y="14"/>
                  </a:lnTo>
                  <a:lnTo>
                    <a:pt x="658" y="14"/>
                  </a:lnTo>
                  <a:lnTo>
                    <a:pt x="660" y="12"/>
                  </a:lnTo>
                  <a:close/>
                  <a:moveTo>
                    <a:pt x="740" y="24"/>
                  </a:moveTo>
                  <a:lnTo>
                    <a:pt x="716" y="24"/>
                  </a:lnTo>
                  <a:lnTo>
                    <a:pt x="718" y="26"/>
                  </a:lnTo>
                  <a:lnTo>
                    <a:pt x="740" y="26"/>
                  </a:lnTo>
                  <a:lnTo>
                    <a:pt x="740" y="24"/>
                  </a:lnTo>
                  <a:close/>
                  <a:moveTo>
                    <a:pt x="716" y="10"/>
                  </a:moveTo>
                  <a:lnTo>
                    <a:pt x="713" y="10"/>
                  </a:lnTo>
                  <a:lnTo>
                    <a:pt x="708" y="20"/>
                  </a:lnTo>
                  <a:lnTo>
                    <a:pt x="713" y="24"/>
                  </a:lnTo>
                  <a:lnTo>
                    <a:pt x="737" y="24"/>
                  </a:lnTo>
                  <a:lnTo>
                    <a:pt x="737" y="22"/>
                  </a:lnTo>
                  <a:lnTo>
                    <a:pt x="735" y="20"/>
                  </a:lnTo>
                  <a:lnTo>
                    <a:pt x="730" y="20"/>
                  </a:lnTo>
                  <a:lnTo>
                    <a:pt x="723" y="12"/>
                  </a:lnTo>
                  <a:lnTo>
                    <a:pt x="718" y="12"/>
                  </a:lnTo>
                  <a:lnTo>
                    <a:pt x="716" y="10"/>
                  </a:lnTo>
                  <a:close/>
                  <a:moveTo>
                    <a:pt x="708" y="8"/>
                  </a:moveTo>
                  <a:lnTo>
                    <a:pt x="629" y="8"/>
                  </a:lnTo>
                  <a:lnTo>
                    <a:pt x="627" y="10"/>
                  </a:lnTo>
                  <a:lnTo>
                    <a:pt x="622" y="10"/>
                  </a:lnTo>
                  <a:lnTo>
                    <a:pt x="620" y="12"/>
                  </a:lnTo>
                  <a:lnTo>
                    <a:pt x="680" y="12"/>
                  </a:lnTo>
                  <a:lnTo>
                    <a:pt x="682" y="14"/>
                  </a:lnTo>
                  <a:lnTo>
                    <a:pt x="692" y="14"/>
                  </a:lnTo>
                  <a:lnTo>
                    <a:pt x="694" y="16"/>
                  </a:lnTo>
                  <a:lnTo>
                    <a:pt x="699" y="16"/>
                  </a:lnTo>
                  <a:lnTo>
                    <a:pt x="701" y="20"/>
                  </a:lnTo>
                  <a:lnTo>
                    <a:pt x="708" y="20"/>
                  </a:lnTo>
                  <a:lnTo>
                    <a:pt x="713" y="10"/>
                  </a:lnTo>
                  <a:lnTo>
                    <a:pt x="708" y="8"/>
                  </a:lnTo>
                  <a:close/>
                  <a:moveTo>
                    <a:pt x="701" y="4"/>
                  </a:moveTo>
                  <a:lnTo>
                    <a:pt x="636" y="4"/>
                  </a:lnTo>
                  <a:lnTo>
                    <a:pt x="634" y="8"/>
                  </a:lnTo>
                  <a:lnTo>
                    <a:pt x="706" y="8"/>
                  </a:lnTo>
                  <a:lnTo>
                    <a:pt x="701" y="4"/>
                  </a:lnTo>
                  <a:close/>
                  <a:moveTo>
                    <a:pt x="694" y="2"/>
                  </a:moveTo>
                  <a:lnTo>
                    <a:pt x="646" y="2"/>
                  </a:lnTo>
                  <a:lnTo>
                    <a:pt x="644" y="4"/>
                  </a:lnTo>
                  <a:lnTo>
                    <a:pt x="699" y="4"/>
                  </a:lnTo>
                  <a:lnTo>
                    <a:pt x="694" y="2"/>
                  </a:lnTo>
                  <a:close/>
                  <a:moveTo>
                    <a:pt x="682" y="0"/>
                  </a:moveTo>
                  <a:lnTo>
                    <a:pt x="658" y="0"/>
                  </a:lnTo>
                  <a:lnTo>
                    <a:pt x="656" y="2"/>
                  </a:lnTo>
                  <a:lnTo>
                    <a:pt x="684" y="2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auto">
            <a:xfrm>
              <a:off x="7010" y="770"/>
              <a:ext cx="3785" cy="185"/>
            </a:xfrm>
            <a:custGeom>
              <a:avLst/>
              <a:gdLst/>
              <a:ahLst/>
              <a:cxnLst>
                <a:cxn ang="0">
                  <a:pos x="2676" y="0"/>
                </a:cxn>
                <a:cxn ang="0">
                  <a:pos x="2458" y="2"/>
                </a:cxn>
                <a:cxn ang="0">
                  <a:pos x="1918" y="10"/>
                </a:cxn>
                <a:cxn ang="0">
                  <a:pos x="1484" y="17"/>
                </a:cxn>
                <a:cxn ang="0">
                  <a:pos x="1268" y="19"/>
                </a:cxn>
                <a:cxn ang="0">
                  <a:pos x="1049" y="22"/>
                </a:cxn>
                <a:cxn ang="0">
                  <a:pos x="615" y="19"/>
                </a:cxn>
                <a:cxn ang="0">
                  <a:pos x="399" y="17"/>
                </a:cxn>
                <a:cxn ang="0">
                  <a:pos x="180" y="14"/>
                </a:cxn>
                <a:cxn ang="0">
                  <a:pos x="108" y="17"/>
                </a:cxn>
                <a:cxn ang="0">
                  <a:pos x="77" y="22"/>
                </a:cxn>
                <a:cxn ang="0">
                  <a:pos x="41" y="31"/>
                </a:cxn>
                <a:cxn ang="0">
                  <a:pos x="29" y="36"/>
                </a:cxn>
                <a:cxn ang="0">
                  <a:pos x="20" y="43"/>
                </a:cxn>
                <a:cxn ang="0">
                  <a:pos x="12" y="53"/>
                </a:cxn>
                <a:cxn ang="0">
                  <a:pos x="5" y="62"/>
                </a:cxn>
                <a:cxn ang="0">
                  <a:pos x="3" y="72"/>
                </a:cxn>
                <a:cxn ang="0">
                  <a:pos x="0" y="86"/>
                </a:cxn>
                <a:cxn ang="0">
                  <a:pos x="3" y="98"/>
                </a:cxn>
                <a:cxn ang="0">
                  <a:pos x="10" y="115"/>
                </a:cxn>
                <a:cxn ang="0">
                  <a:pos x="17" y="125"/>
                </a:cxn>
                <a:cxn ang="0">
                  <a:pos x="24" y="134"/>
                </a:cxn>
                <a:cxn ang="0">
                  <a:pos x="39" y="146"/>
                </a:cxn>
                <a:cxn ang="0">
                  <a:pos x="51" y="154"/>
                </a:cxn>
                <a:cxn ang="0">
                  <a:pos x="72" y="163"/>
                </a:cxn>
                <a:cxn ang="0">
                  <a:pos x="84" y="168"/>
                </a:cxn>
                <a:cxn ang="0">
                  <a:pos x="101" y="173"/>
                </a:cxn>
                <a:cxn ang="0">
                  <a:pos x="116" y="175"/>
                </a:cxn>
                <a:cxn ang="0">
                  <a:pos x="132" y="180"/>
                </a:cxn>
                <a:cxn ang="0">
                  <a:pos x="159" y="182"/>
                </a:cxn>
                <a:cxn ang="0">
                  <a:pos x="183" y="185"/>
                </a:cxn>
                <a:cxn ang="0">
                  <a:pos x="2314" y="182"/>
                </a:cxn>
                <a:cxn ang="0">
                  <a:pos x="2631" y="180"/>
                </a:cxn>
                <a:cxn ang="0">
                  <a:pos x="3053" y="173"/>
                </a:cxn>
                <a:cxn ang="0">
                  <a:pos x="3262" y="170"/>
                </a:cxn>
                <a:cxn ang="0">
                  <a:pos x="3471" y="163"/>
                </a:cxn>
                <a:cxn ang="0">
                  <a:pos x="3588" y="161"/>
                </a:cxn>
                <a:cxn ang="0">
                  <a:pos x="3620" y="158"/>
                </a:cxn>
                <a:cxn ang="0">
                  <a:pos x="3668" y="149"/>
                </a:cxn>
                <a:cxn ang="0">
                  <a:pos x="3684" y="146"/>
                </a:cxn>
                <a:cxn ang="0">
                  <a:pos x="3725" y="132"/>
                </a:cxn>
                <a:cxn ang="0">
                  <a:pos x="3740" y="125"/>
                </a:cxn>
                <a:cxn ang="0">
                  <a:pos x="3752" y="118"/>
                </a:cxn>
                <a:cxn ang="0">
                  <a:pos x="3766" y="106"/>
                </a:cxn>
                <a:cxn ang="0">
                  <a:pos x="3773" y="98"/>
                </a:cxn>
                <a:cxn ang="0">
                  <a:pos x="3783" y="84"/>
                </a:cxn>
                <a:cxn ang="0">
                  <a:pos x="3785" y="77"/>
                </a:cxn>
                <a:cxn ang="0">
                  <a:pos x="3783" y="65"/>
                </a:cxn>
                <a:cxn ang="0">
                  <a:pos x="3780" y="60"/>
                </a:cxn>
                <a:cxn ang="0">
                  <a:pos x="3768" y="46"/>
                </a:cxn>
                <a:cxn ang="0">
                  <a:pos x="3759" y="38"/>
                </a:cxn>
                <a:cxn ang="0">
                  <a:pos x="3744" y="29"/>
                </a:cxn>
                <a:cxn ang="0">
                  <a:pos x="3728" y="22"/>
                </a:cxn>
                <a:cxn ang="0">
                  <a:pos x="3716" y="17"/>
                </a:cxn>
                <a:cxn ang="0">
                  <a:pos x="3704" y="14"/>
                </a:cxn>
                <a:cxn ang="0">
                  <a:pos x="3692" y="10"/>
                </a:cxn>
                <a:cxn ang="0">
                  <a:pos x="3680" y="7"/>
                </a:cxn>
                <a:cxn ang="0">
                  <a:pos x="3668" y="5"/>
                </a:cxn>
                <a:cxn ang="0">
                  <a:pos x="3540" y="2"/>
                </a:cxn>
              </a:cxnLst>
              <a:rect l="0" t="0" r="r" b="b"/>
              <a:pathLst>
                <a:path w="3785" h="185">
                  <a:moveTo>
                    <a:pt x="3432" y="0"/>
                  </a:moveTo>
                  <a:lnTo>
                    <a:pt x="2676" y="0"/>
                  </a:lnTo>
                  <a:lnTo>
                    <a:pt x="2568" y="2"/>
                  </a:lnTo>
                  <a:lnTo>
                    <a:pt x="2458" y="2"/>
                  </a:lnTo>
                  <a:lnTo>
                    <a:pt x="2350" y="5"/>
                  </a:lnTo>
                  <a:lnTo>
                    <a:pt x="1918" y="10"/>
                  </a:lnTo>
                  <a:lnTo>
                    <a:pt x="1702" y="14"/>
                  </a:lnTo>
                  <a:lnTo>
                    <a:pt x="1484" y="17"/>
                  </a:lnTo>
                  <a:lnTo>
                    <a:pt x="1376" y="17"/>
                  </a:lnTo>
                  <a:lnTo>
                    <a:pt x="1268" y="19"/>
                  </a:lnTo>
                  <a:lnTo>
                    <a:pt x="1160" y="19"/>
                  </a:lnTo>
                  <a:lnTo>
                    <a:pt x="1049" y="22"/>
                  </a:lnTo>
                  <a:lnTo>
                    <a:pt x="725" y="22"/>
                  </a:lnTo>
                  <a:lnTo>
                    <a:pt x="615" y="19"/>
                  </a:lnTo>
                  <a:lnTo>
                    <a:pt x="507" y="19"/>
                  </a:lnTo>
                  <a:lnTo>
                    <a:pt x="399" y="17"/>
                  </a:lnTo>
                  <a:lnTo>
                    <a:pt x="288" y="17"/>
                  </a:lnTo>
                  <a:lnTo>
                    <a:pt x="180" y="14"/>
                  </a:lnTo>
                  <a:lnTo>
                    <a:pt x="123" y="14"/>
                  </a:lnTo>
                  <a:lnTo>
                    <a:pt x="108" y="17"/>
                  </a:lnTo>
                  <a:lnTo>
                    <a:pt x="92" y="17"/>
                  </a:lnTo>
                  <a:lnTo>
                    <a:pt x="77" y="22"/>
                  </a:lnTo>
                  <a:lnTo>
                    <a:pt x="70" y="22"/>
                  </a:lnTo>
                  <a:lnTo>
                    <a:pt x="41" y="31"/>
                  </a:lnTo>
                  <a:lnTo>
                    <a:pt x="36" y="34"/>
                  </a:lnTo>
                  <a:lnTo>
                    <a:pt x="29" y="36"/>
                  </a:lnTo>
                  <a:lnTo>
                    <a:pt x="24" y="41"/>
                  </a:lnTo>
                  <a:lnTo>
                    <a:pt x="20" y="43"/>
                  </a:lnTo>
                  <a:lnTo>
                    <a:pt x="15" y="48"/>
                  </a:lnTo>
                  <a:lnTo>
                    <a:pt x="12" y="53"/>
                  </a:lnTo>
                  <a:lnTo>
                    <a:pt x="8" y="55"/>
                  </a:lnTo>
                  <a:lnTo>
                    <a:pt x="5" y="62"/>
                  </a:lnTo>
                  <a:lnTo>
                    <a:pt x="3" y="67"/>
                  </a:lnTo>
                  <a:lnTo>
                    <a:pt x="3" y="72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3" y="91"/>
                  </a:lnTo>
                  <a:lnTo>
                    <a:pt x="3" y="98"/>
                  </a:lnTo>
                  <a:lnTo>
                    <a:pt x="8" y="108"/>
                  </a:lnTo>
                  <a:lnTo>
                    <a:pt x="10" y="115"/>
                  </a:lnTo>
                  <a:lnTo>
                    <a:pt x="12" y="120"/>
                  </a:lnTo>
                  <a:lnTo>
                    <a:pt x="17" y="125"/>
                  </a:lnTo>
                  <a:lnTo>
                    <a:pt x="20" y="130"/>
                  </a:lnTo>
                  <a:lnTo>
                    <a:pt x="24" y="134"/>
                  </a:lnTo>
                  <a:lnTo>
                    <a:pt x="29" y="137"/>
                  </a:lnTo>
                  <a:lnTo>
                    <a:pt x="39" y="146"/>
                  </a:lnTo>
                  <a:lnTo>
                    <a:pt x="46" y="149"/>
                  </a:lnTo>
                  <a:lnTo>
                    <a:pt x="51" y="154"/>
                  </a:lnTo>
                  <a:lnTo>
                    <a:pt x="65" y="158"/>
                  </a:lnTo>
                  <a:lnTo>
                    <a:pt x="72" y="163"/>
                  </a:lnTo>
                  <a:lnTo>
                    <a:pt x="80" y="166"/>
                  </a:lnTo>
                  <a:lnTo>
                    <a:pt x="84" y="168"/>
                  </a:lnTo>
                  <a:lnTo>
                    <a:pt x="94" y="170"/>
                  </a:lnTo>
                  <a:lnTo>
                    <a:pt x="101" y="173"/>
                  </a:lnTo>
                  <a:lnTo>
                    <a:pt x="108" y="173"/>
                  </a:lnTo>
                  <a:lnTo>
                    <a:pt x="116" y="175"/>
                  </a:lnTo>
                  <a:lnTo>
                    <a:pt x="125" y="178"/>
                  </a:lnTo>
                  <a:lnTo>
                    <a:pt x="132" y="180"/>
                  </a:lnTo>
                  <a:lnTo>
                    <a:pt x="149" y="180"/>
                  </a:lnTo>
                  <a:lnTo>
                    <a:pt x="159" y="182"/>
                  </a:lnTo>
                  <a:lnTo>
                    <a:pt x="176" y="182"/>
                  </a:lnTo>
                  <a:lnTo>
                    <a:pt x="183" y="185"/>
                  </a:lnTo>
                  <a:lnTo>
                    <a:pt x="2103" y="185"/>
                  </a:lnTo>
                  <a:lnTo>
                    <a:pt x="2314" y="182"/>
                  </a:lnTo>
                  <a:lnTo>
                    <a:pt x="2525" y="182"/>
                  </a:lnTo>
                  <a:lnTo>
                    <a:pt x="2631" y="180"/>
                  </a:lnTo>
                  <a:lnTo>
                    <a:pt x="2736" y="180"/>
                  </a:lnTo>
                  <a:lnTo>
                    <a:pt x="3053" y="173"/>
                  </a:lnTo>
                  <a:lnTo>
                    <a:pt x="3156" y="173"/>
                  </a:lnTo>
                  <a:lnTo>
                    <a:pt x="3262" y="170"/>
                  </a:lnTo>
                  <a:lnTo>
                    <a:pt x="3365" y="168"/>
                  </a:lnTo>
                  <a:lnTo>
                    <a:pt x="3471" y="163"/>
                  </a:lnTo>
                  <a:lnTo>
                    <a:pt x="3574" y="161"/>
                  </a:lnTo>
                  <a:lnTo>
                    <a:pt x="3588" y="161"/>
                  </a:lnTo>
                  <a:lnTo>
                    <a:pt x="3605" y="158"/>
                  </a:lnTo>
                  <a:lnTo>
                    <a:pt x="3620" y="158"/>
                  </a:lnTo>
                  <a:lnTo>
                    <a:pt x="3653" y="154"/>
                  </a:lnTo>
                  <a:lnTo>
                    <a:pt x="3668" y="149"/>
                  </a:lnTo>
                  <a:lnTo>
                    <a:pt x="3675" y="149"/>
                  </a:lnTo>
                  <a:lnTo>
                    <a:pt x="3684" y="146"/>
                  </a:lnTo>
                  <a:lnTo>
                    <a:pt x="3720" y="134"/>
                  </a:lnTo>
                  <a:lnTo>
                    <a:pt x="3725" y="132"/>
                  </a:lnTo>
                  <a:lnTo>
                    <a:pt x="3732" y="127"/>
                  </a:lnTo>
                  <a:lnTo>
                    <a:pt x="3740" y="125"/>
                  </a:lnTo>
                  <a:lnTo>
                    <a:pt x="3744" y="122"/>
                  </a:lnTo>
                  <a:lnTo>
                    <a:pt x="3752" y="118"/>
                  </a:lnTo>
                  <a:lnTo>
                    <a:pt x="3756" y="115"/>
                  </a:lnTo>
                  <a:lnTo>
                    <a:pt x="3766" y="106"/>
                  </a:lnTo>
                  <a:lnTo>
                    <a:pt x="3771" y="103"/>
                  </a:lnTo>
                  <a:lnTo>
                    <a:pt x="3773" y="98"/>
                  </a:lnTo>
                  <a:lnTo>
                    <a:pt x="3778" y="94"/>
                  </a:lnTo>
                  <a:lnTo>
                    <a:pt x="3783" y="84"/>
                  </a:lnTo>
                  <a:lnTo>
                    <a:pt x="3783" y="82"/>
                  </a:lnTo>
                  <a:lnTo>
                    <a:pt x="3785" y="77"/>
                  </a:lnTo>
                  <a:lnTo>
                    <a:pt x="3785" y="70"/>
                  </a:lnTo>
                  <a:lnTo>
                    <a:pt x="3783" y="65"/>
                  </a:lnTo>
                  <a:lnTo>
                    <a:pt x="3783" y="62"/>
                  </a:lnTo>
                  <a:lnTo>
                    <a:pt x="3780" y="60"/>
                  </a:lnTo>
                  <a:lnTo>
                    <a:pt x="3778" y="55"/>
                  </a:lnTo>
                  <a:lnTo>
                    <a:pt x="3768" y="46"/>
                  </a:lnTo>
                  <a:lnTo>
                    <a:pt x="3764" y="43"/>
                  </a:lnTo>
                  <a:lnTo>
                    <a:pt x="3759" y="38"/>
                  </a:lnTo>
                  <a:lnTo>
                    <a:pt x="3749" y="34"/>
                  </a:lnTo>
                  <a:lnTo>
                    <a:pt x="3744" y="29"/>
                  </a:lnTo>
                  <a:lnTo>
                    <a:pt x="3735" y="24"/>
                  </a:lnTo>
                  <a:lnTo>
                    <a:pt x="3728" y="22"/>
                  </a:lnTo>
                  <a:lnTo>
                    <a:pt x="3723" y="19"/>
                  </a:lnTo>
                  <a:lnTo>
                    <a:pt x="3716" y="17"/>
                  </a:lnTo>
                  <a:lnTo>
                    <a:pt x="3711" y="14"/>
                  </a:lnTo>
                  <a:lnTo>
                    <a:pt x="3704" y="14"/>
                  </a:lnTo>
                  <a:lnTo>
                    <a:pt x="3696" y="12"/>
                  </a:lnTo>
                  <a:lnTo>
                    <a:pt x="3692" y="10"/>
                  </a:lnTo>
                  <a:lnTo>
                    <a:pt x="3684" y="10"/>
                  </a:lnTo>
                  <a:lnTo>
                    <a:pt x="3680" y="7"/>
                  </a:lnTo>
                  <a:lnTo>
                    <a:pt x="3672" y="7"/>
                  </a:lnTo>
                  <a:lnTo>
                    <a:pt x="3668" y="5"/>
                  </a:lnTo>
                  <a:lnTo>
                    <a:pt x="3651" y="5"/>
                  </a:lnTo>
                  <a:lnTo>
                    <a:pt x="3540" y="2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8382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75" name="AutoShape 27"/>
            <p:cNvSpPr>
              <a:spLocks/>
            </p:cNvSpPr>
            <p:nvPr/>
          </p:nvSpPr>
          <p:spPr bwMode="auto">
            <a:xfrm>
              <a:off x="7000" y="759"/>
              <a:ext cx="3804" cy="206"/>
            </a:xfrm>
            <a:custGeom>
              <a:avLst/>
              <a:gdLst/>
              <a:ahLst/>
              <a:cxnLst>
                <a:cxn ang="0">
                  <a:pos x="108" y="196"/>
                </a:cxn>
                <a:cxn ang="0">
                  <a:pos x="163" y="204"/>
                </a:cxn>
                <a:cxn ang="0">
                  <a:pos x="2270" y="186"/>
                </a:cxn>
                <a:cxn ang="0">
                  <a:pos x="2745" y="202"/>
                </a:cxn>
                <a:cxn ang="0">
                  <a:pos x="3271" y="192"/>
                </a:cxn>
                <a:cxn ang="0">
                  <a:pos x="156" y="184"/>
                </a:cxn>
                <a:cxn ang="0">
                  <a:pos x="3165" y="176"/>
                </a:cxn>
                <a:cxn ang="0">
                  <a:pos x="2534" y="186"/>
                </a:cxn>
                <a:cxn ang="0">
                  <a:pos x="139" y="180"/>
                </a:cxn>
                <a:cxn ang="0">
                  <a:pos x="3631" y="180"/>
                </a:cxn>
                <a:cxn ang="0">
                  <a:pos x="3686" y="172"/>
                </a:cxn>
                <a:cxn ang="0">
                  <a:pos x="60" y="176"/>
                </a:cxn>
                <a:cxn ang="0">
                  <a:pos x="53" y="174"/>
                </a:cxn>
                <a:cxn ang="0">
                  <a:pos x="86" y="168"/>
                </a:cxn>
                <a:cxn ang="0">
                  <a:pos x="77" y="164"/>
                </a:cxn>
                <a:cxn ang="0">
                  <a:pos x="3710" y="164"/>
                </a:cxn>
                <a:cxn ang="0">
                  <a:pos x="3662" y="154"/>
                </a:cxn>
                <a:cxn ang="0">
                  <a:pos x="29" y="156"/>
                </a:cxn>
                <a:cxn ang="0">
                  <a:pos x="3739" y="152"/>
                </a:cxn>
                <a:cxn ang="0">
                  <a:pos x="24" y="150"/>
                </a:cxn>
                <a:cxn ang="0">
                  <a:pos x="3684" y="152"/>
                </a:cxn>
                <a:cxn ang="0">
                  <a:pos x="3713" y="142"/>
                </a:cxn>
                <a:cxn ang="0">
                  <a:pos x="14" y="138"/>
                </a:cxn>
                <a:cxn ang="0">
                  <a:pos x="12" y="132"/>
                </a:cxn>
                <a:cxn ang="0">
                  <a:pos x="3749" y="126"/>
                </a:cxn>
                <a:cxn ang="0">
                  <a:pos x="3768" y="138"/>
                </a:cxn>
                <a:cxn ang="0">
                  <a:pos x="5" y="120"/>
                </a:cxn>
                <a:cxn ang="0">
                  <a:pos x="31" y="128"/>
                </a:cxn>
                <a:cxn ang="0">
                  <a:pos x="21" y="104"/>
                </a:cxn>
                <a:cxn ang="0">
                  <a:pos x="3775" y="106"/>
                </a:cxn>
                <a:cxn ang="0">
                  <a:pos x="3792" y="116"/>
                </a:cxn>
                <a:cxn ang="0">
                  <a:pos x="55" y="52"/>
                </a:cxn>
                <a:cxn ang="0">
                  <a:pos x="2" y="78"/>
                </a:cxn>
                <a:cxn ang="0">
                  <a:pos x="19" y="88"/>
                </a:cxn>
                <a:cxn ang="0">
                  <a:pos x="29" y="68"/>
                </a:cxn>
                <a:cxn ang="0">
                  <a:pos x="45" y="56"/>
                </a:cxn>
                <a:cxn ang="0">
                  <a:pos x="3765" y="60"/>
                </a:cxn>
                <a:cxn ang="0">
                  <a:pos x="3777" y="72"/>
                </a:cxn>
                <a:cxn ang="0">
                  <a:pos x="3801" y="102"/>
                </a:cxn>
                <a:cxn ang="0">
                  <a:pos x="3792" y="60"/>
                </a:cxn>
                <a:cxn ang="0">
                  <a:pos x="3785" y="54"/>
                </a:cxn>
                <a:cxn ang="0">
                  <a:pos x="65" y="48"/>
                </a:cxn>
                <a:cxn ang="0">
                  <a:pos x="3732" y="42"/>
                </a:cxn>
                <a:cxn ang="0">
                  <a:pos x="31" y="44"/>
                </a:cxn>
                <a:cxn ang="0">
                  <a:pos x="1005" y="44"/>
                </a:cxn>
                <a:cxn ang="0">
                  <a:pos x="41" y="36"/>
                </a:cxn>
                <a:cxn ang="0">
                  <a:pos x="1601" y="36"/>
                </a:cxn>
                <a:cxn ang="0">
                  <a:pos x="120" y="20"/>
                </a:cxn>
                <a:cxn ang="0">
                  <a:pos x="62" y="30"/>
                </a:cxn>
                <a:cxn ang="0">
                  <a:pos x="271" y="18"/>
                </a:cxn>
                <a:cxn ang="0">
                  <a:pos x="2414" y="24"/>
                </a:cxn>
                <a:cxn ang="0">
                  <a:pos x="3701" y="32"/>
                </a:cxn>
                <a:cxn ang="0">
                  <a:pos x="3696" y="32"/>
                </a:cxn>
                <a:cxn ang="0">
                  <a:pos x="3746" y="30"/>
                </a:cxn>
                <a:cxn ang="0">
                  <a:pos x="3715" y="18"/>
                </a:cxn>
                <a:cxn ang="0">
                  <a:pos x="3605" y="6"/>
                </a:cxn>
                <a:cxn ang="0">
                  <a:pos x="1601" y="18"/>
                </a:cxn>
                <a:cxn ang="0">
                  <a:pos x="3660" y="8"/>
                </a:cxn>
                <a:cxn ang="0">
                  <a:pos x="1385" y="20"/>
                </a:cxn>
                <a:cxn ang="0">
                  <a:pos x="3441" y="4"/>
                </a:cxn>
              </a:cxnLst>
              <a:rect l="0" t="0" r="r" b="b"/>
              <a:pathLst>
                <a:path w="3804" h="206">
                  <a:moveTo>
                    <a:pt x="189" y="186"/>
                  </a:moveTo>
                  <a:lnTo>
                    <a:pt x="84" y="186"/>
                  </a:lnTo>
                  <a:lnTo>
                    <a:pt x="89" y="188"/>
                  </a:lnTo>
                  <a:lnTo>
                    <a:pt x="91" y="190"/>
                  </a:lnTo>
                  <a:lnTo>
                    <a:pt x="96" y="190"/>
                  </a:lnTo>
                  <a:lnTo>
                    <a:pt x="101" y="192"/>
                  </a:lnTo>
                  <a:lnTo>
                    <a:pt x="103" y="192"/>
                  </a:lnTo>
                  <a:lnTo>
                    <a:pt x="108" y="196"/>
                  </a:lnTo>
                  <a:lnTo>
                    <a:pt x="115" y="196"/>
                  </a:lnTo>
                  <a:lnTo>
                    <a:pt x="120" y="198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37" y="200"/>
                  </a:lnTo>
                  <a:lnTo>
                    <a:pt x="141" y="202"/>
                  </a:lnTo>
                  <a:lnTo>
                    <a:pt x="158" y="202"/>
                  </a:lnTo>
                  <a:lnTo>
                    <a:pt x="163" y="204"/>
                  </a:lnTo>
                  <a:lnTo>
                    <a:pt x="185" y="204"/>
                  </a:lnTo>
                  <a:lnTo>
                    <a:pt x="187" y="206"/>
                  </a:lnTo>
                  <a:lnTo>
                    <a:pt x="211" y="206"/>
                  </a:lnTo>
                  <a:lnTo>
                    <a:pt x="211" y="188"/>
                  </a:lnTo>
                  <a:lnTo>
                    <a:pt x="194" y="188"/>
                  </a:lnTo>
                  <a:lnTo>
                    <a:pt x="189" y="186"/>
                  </a:lnTo>
                  <a:close/>
                  <a:moveTo>
                    <a:pt x="3480" y="186"/>
                  </a:moveTo>
                  <a:lnTo>
                    <a:pt x="2270" y="186"/>
                  </a:lnTo>
                  <a:lnTo>
                    <a:pt x="2217" y="188"/>
                  </a:lnTo>
                  <a:lnTo>
                    <a:pt x="211" y="188"/>
                  </a:lnTo>
                  <a:lnTo>
                    <a:pt x="211" y="206"/>
                  </a:lnTo>
                  <a:lnTo>
                    <a:pt x="2217" y="206"/>
                  </a:lnTo>
                  <a:lnTo>
                    <a:pt x="2270" y="204"/>
                  </a:lnTo>
                  <a:lnTo>
                    <a:pt x="2481" y="204"/>
                  </a:lnTo>
                  <a:lnTo>
                    <a:pt x="2534" y="202"/>
                  </a:lnTo>
                  <a:lnTo>
                    <a:pt x="2745" y="202"/>
                  </a:lnTo>
                  <a:lnTo>
                    <a:pt x="2798" y="200"/>
                  </a:lnTo>
                  <a:lnTo>
                    <a:pt x="2904" y="200"/>
                  </a:lnTo>
                  <a:lnTo>
                    <a:pt x="2957" y="198"/>
                  </a:lnTo>
                  <a:lnTo>
                    <a:pt x="3062" y="198"/>
                  </a:lnTo>
                  <a:lnTo>
                    <a:pt x="3115" y="196"/>
                  </a:lnTo>
                  <a:lnTo>
                    <a:pt x="3168" y="196"/>
                  </a:lnTo>
                  <a:lnTo>
                    <a:pt x="3218" y="192"/>
                  </a:lnTo>
                  <a:lnTo>
                    <a:pt x="3271" y="192"/>
                  </a:lnTo>
                  <a:lnTo>
                    <a:pt x="3324" y="190"/>
                  </a:lnTo>
                  <a:lnTo>
                    <a:pt x="3377" y="190"/>
                  </a:lnTo>
                  <a:lnTo>
                    <a:pt x="3480" y="186"/>
                  </a:lnTo>
                  <a:close/>
                  <a:moveTo>
                    <a:pt x="156" y="184"/>
                  </a:moveTo>
                  <a:lnTo>
                    <a:pt x="77" y="184"/>
                  </a:lnTo>
                  <a:lnTo>
                    <a:pt x="81" y="186"/>
                  </a:lnTo>
                  <a:lnTo>
                    <a:pt x="161" y="186"/>
                  </a:lnTo>
                  <a:lnTo>
                    <a:pt x="156" y="184"/>
                  </a:lnTo>
                  <a:close/>
                  <a:moveTo>
                    <a:pt x="3583" y="164"/>
                  </a:moveTo>
                  <a:lnTo>
                    <a:pt x="3530" y="166"/>
                  </a:lnTo>
                  <a:lnTo>
                    <a:pt x="3480" y="166"/>
                  </a:lnTo>
                  <a:lnTo>
                    <a:pt x="3374" y="172"/>
                  </a:lnTo>
                  <a:lnTo>
                    <a:pt x="3324" y="172"/>
                  </a:lnTo>
                  <a:lnTo>
                    <a:pt x="3271" y="174"/>
                  </a:lnTo>
                  <a:lnTo>
                    <a:pt x="3218" y="174"/>
                  </a:lnTo>
                  <a:lnTo>
                    <a:pt x="3165" y="176"/>
                  </a:lnTo>
                  <a:lnTo>
                    <a:pt x="3062" y="176"/>
                  </a:lnTo>
                  <a:lnTo>
                    <a:pt x="3009" y="178"/>
                  </a:lnTo>
                  <a:lnTo>
                    <a:pt x="2957" y="178"/>
                  </a:lnTo>
                  <a:lnTo>
                    <a:pt x="2904" y="180"/>
                  </a:lnTo>
                  <a:lnTo>
                    <a:pt x="2798" y="180"/>
                  </a:lnTo>
                  <a:lnTo>
                    <a:pt x="2745" y="184"/>
                  </a:lnTo>
                  <a:lnTo>
                    <a:pt x="2587" y="184"/>
                  </a:lnTo>
                  <a:lnTo>
                    <a:pt x="2534" y="186"/>
                  </a:lnTo>
                  <a:lnTo>
                    <a:pt x="3533" y="186"/>
                  </a:lnTo>
                  <a:lnTo>
                    <a:pt x="3583" y="184"/>
                  </a:lnTo>
                  <a:lnTo>
                    <a:pt x="3583" y="164"/>
                  </a:lnTo>
                  <a:close/>
                  <a:moveTo>
                    <a:pt x="127" y="178"/>
                  </a:moveTo>
                  <a:lnTo>
                    <a:pt x="67" y="178"/>
                  </a:lnTo>
                  <a:lnTo>
                    <a:pt x="72" y="184"/>
                  </a:lnTo>
                  <a:lnTo>
                    <a:pt x="144" y="184"/>
                  </a:lnTo>
                  <a:lnTo>
                    <a:pt x="139" y="180"/>
                  </a:lnTo>
                  <a:lnTo>
                    <a:pt x="132" y="180"/>
                  </a:lnTo>
                  <a:lnTo>
                    <a:pt x="127" y="178"/>
                  </a:lnTo>
                  <a:close/>
                  <a:moveTo>
                    <a:pt x="3705" y="164"/>
                  </a:moveTo>
                  <a:lnTo>
                    <a:pt x="3583" y="164"/>
                  </a:lnTo>
                  <a:lnTo>
                    <a:pt x="3583" y="184"/>
                  </a:lnTo>
                  <a:lnTo>
                    <a:pt x="3607" y="184"/>
                  </a:lnTo>
                  <a:lnTo>
                    <a:pt x="3612" y="180"/>
                  </a:lnTo>
                  <a:lnTo>
                    <a:pt x="3631" y="180"/>
                  </a:lnTo>
                  <a:lnTo>
                    <a:pt x="3636" y="178"/>
                  </a:lnTo>
                  <a:lnTo>
                    <a:pt x="3648" y="178"/>
                  </a:lnTo>
                  <a:lnTo>
                    <a:pt x="3650" y="176"/>
                  </a:lnTo>
                  <a:lnTo>
                    <a:pt x="3662" y="176"/>
                  </a:lnTo>
                  <a:lnTo>
                    <a:pt x="3667" y="174"/>
                  </a:lnTo>
                  <a:lnTo>
                    <a:pt x="3674" y="174"/>
                  </a:lnTo>
                  <a:lnTo>
                    <a:pt x="3679" y="172"/>
                  </a:lnTo>
                  <a:lnTo>
                    <a:pt x="3686" y="172"/>
                  </a:lnTo>
                  <a:lnTo>
                    <a:pt x="3691" y="168"/>
                  </a:lnTo>
                  <a:lnTo>
                    <a:pt x="3696" y="168"/>
                  </a:lnTo>
                  <a:lnTo>
                    <a:pt x="3698" y="166"/>
                  </a:lnTo>
                  <a:lnTo>
                    <a:pt x="3703" y="166"/>
                  </a:lnTo>
                  <a:lnTo>
                    <a:pt x="3705" y="164"/>
                  </a:lnTo>
                  <a:close/>
                  <a:moveTo>
                    <a:pt x="108" y="174"/>
                  </a:moveTo>
                  <a:lnTo>
                    <a:pt x="55" y="174"/>
                  </a:lnTo>
                  <a:lnTo>
                    <a:pt x="60" y="176"/>
                  </a:lnTo>
                  <a:lnTo>
                    <a:pt x="62" y="178"/>
                  </a:lnTo>
                  <a:lnTo>
                    <a:pt x="120" y="178"/>
                  </a:lnTo>
                  <a:lnTo>
                    <a:pt x="115" y="176"/>
                  </a:lnTo>
                  <a:lnTo>
                    <a:pt x="113" y="176"/>
                  </a:lnTo>
                  <a:lnTo>
                    <a:pt x="108" y="174"/>
                  </a:lnTo>
                  <a:close/>
                  <a:moveTo>
                    <a:pt x="91" y="168"/>
                  </a:moveTo>
                  <a:lnTo>
                    <a:pt x="48" y="168"/>
                  </a:lnTo>
                  <a:lnTo>
                    <a:pt x="53" y="174"/>
                  </a:lnTo>
                  <a:lnTo>
                    <a:pt x="105" y="174"/>
                  </a:lnTo>
                  <a:lnTo>
                    <a:pt x="101" y="172"/>
                  </a:lnTo>
                  <a:lnTo>
                    <a:pt x="93" y="172"/>
                  </a:lnTo>
                  <a:lnTo>
                    <a:pt x="91" y="168"/>
                  </a:lnTo>
                  <a:close/>
                  <a:moveTo>
                    <a:pt x="81" y="164"/>
                  </a:moveTo>
                  <a:lnTo>
                    <a:pt x="41" y="164"/>
                  </a:lnTo>
                  <a:lnTo>
                    <a:pt x="45" y="168"/>
                  </a:lnTo>
                  <a:lnTo>
                    <a:pt x="86" y="168"/>
                  </a:lnTo>
                  <a:lnTo>
                    <a:pt x="81" y="164"/>
                  </a:lnTo>
                  <a:close/>
                  <a:moveTo>
                    <a:pt x="65" y="156"/>
                  </a:moveTo>
                  <a:lnTo>
                    <a:pt x="31" y="156"/>
                  </a:lnTo>
                  <a:lnTo>
                    <a:pt x="33" y="160"/>
                  </a:lnTo>
                  <a:lnTo>
                    <a:pt x="36" y="160"/>
                  </a:lnTo>
                  <a:lnTo>
                    <a:pt x="38" y="162"/>
                  </a:lnTo>
                  <a:lnTo>
                    <a:pt x="38" y="164"/>
                  </a:lnTo>
                  <a:lnTo>
                    <a:pt x="77" y="164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67" y="160"/>
                  </a:lnTo>
                  <a:lnTo>
                    <a:pt x="65" y="156"/>
                  </a:lnTo>
                  <a:close/>
                  <a:moveTo>
                    <a:pt x="3715" y="162"/>
                  </a:moveTo>
                  <a:lnTo>
                    <a:pt x="3614" y="162"/>
                  </a:lnTo>
                  <a:lnTo>
                    <a:pt x="3609" y="164"/>
                  </a:lnTo>
                  <a:lnTo>
                    <a:pt x="3710" y="164"/>
                  </a:lnTo>
                  <a:lnTo>
                    <a:pt x="3715" y="162"/>
                  </a:lnTo>
                  <a:close/>
                  <a:moveTo>
                    <a:pt x="3722" y="160"/>
                  </a:moveTo>
                  <a:lnTo>
                    <a:pt x="3633" y="160"/>
                  </a:lnTo>
                  <a:lnTo>
                    <a:pt x="3629" y="162"/>
                  </a:lnTo>
                  <a:lnTo>
                    <a:pt x="3717" y="162"/>
                  </a:lnTo>
                  <a:lnTo>
                    <a:pt x="3722" y="160"/>
                  </a:lnTo>
                  <a:close/>
                  <a:moveTo>
                    <a:pt x="3732" y="154"/>
                  </a:moveTo>
                  <a:lnTo>
                    <a:pt x="3662" y="154"/>
                  </a:lnTo>
                  <a:lnTo>
                    <a:pt x="3660" y="156"/>
                  </a:lnTo>
                  <a:lnTo>
                    <a:pt x="3653" y="156"/>
                  </a:lnTo>
                  <a:lnTo>
                    <a:pt x="3648" y="160"/>
                  </a:lnTo>
                  <a:lnTo>
                    <a:pt x="3725" y="160"/>
                  </a:lnTo>
                  <a:lnTo>
                    <a:pt x="3732" y="154"/>
                  </a:lnTo>
                  <a:close/>
                  <a:moveTo>
                    <a:pt x="60" y="154"/>
                  </a:moveTo>
                  <a:lnTo>
                    <a:pt x="29" y="154"/>
                  </a:lnTo>
                  <a:lnTo>
                    <a:pt x="29" y="156"/>
                  </a:lnTo>
                  <a:lnTo>
                    <a:pt x="62" y="156"/>
                  </a:lnTo>
                  <a:lnTo>
                    <a:pt x="60" y="154"/>
                  </a:lnTo>
                  <a:close/>
                  <a:moveTo>
                    <a:pt x="57" y="152"/>
                  </a:moveTo>
                  <a:lnTo>
                    <a:pt x="26" y="152"/>
                  </a:lnTo>
                  <a:lnTo>
                    <a:pt x="26" y="154"/>
                  </a:lnTo>
                  <a:lnTo>
                    <a:pt x="57" y="154"/>
                  </a:lnTo>
                  <a:lnTo>
                    <a:pt x="57" y="152"/>
                  </a:lnTo>
                  <a:close/>
                  <a:moveTo>
                    <a:pt x="3739" y="152"/>
                  </a:moveTo>
                  <a:lnTo>
                    <a:pt x="3674" y="152"/>
                  </a:lnTo>
                  <a:lnTo>
                    <a:pt x="3672" y="154"/>
                  </a:lnTo>
                  <a:lnTo>
                    <a:pt x="3737" y="154"/>
                  </a:lnTo>
                  <a:lnTo>
                    <a:pt x="3739" y="152"/>
                  </a:lnTo>
                  <a:close/>
                  <a:moveTo>
                    <a:pt x="45" y="142"/>
                  </a:moveTo>
                  <a:lnTo>
                    <a:pt x="19" y="142"/>
                  </a:lnTo>
                  <a:lnTo>
                    <a:pt x="19" y="144"/>
                  </a:lnTo>
                  <a:lnTo>
                    <a:pt x="24" y="150"/>
                  </a:lnTo>
                  <a:lnTo>
                    <a:pt x="24" y="152"/>
                  </a:lnTo>
                  <a:lnTo>
                    <a:pt x="55" y="152"/>
                  </a:lnTo>
                  <a:lnTo>
                    <a:pt x="45" y="142"/>
                  </a:lnTo>
                  <a:close/>
                  <a:moveTo>
                    <a:pt x="3749" y="148"/>
                  </a:moveTo>
                  <a:lnTo>
                    <a:pt x="3693" y="148"/>
                  </a:lnTo>
                  <a:lnTo>
                    <a:pt x="3691" y="150"/>
                  </a:lnTo>
                  <a:lnTo>
                    <a:pt x="3686" y="150"/>
                  </a:lnTo>
                  <a:lnTo>
                    <a:pt x="3684" y="152"/>
                  </a:lnTo>
                  <a:lnTo>
                    <a:pt x="3744" y="152"/>
                  </a:lnTo>
                  <a:lnTo>
                    <a:pt x="3749" y="148"/>
                  </a:lnTo>
                  <a:close/>
                  <a:moveTo>
                    <a:pt x="3765" y="138"/>
                  </a:moveTo>
                  <a:lnTo>
                    <a:pt x="3725" y="138"/>
                  </a:lnTo>
                  <a:lnTo>
                    <a:pt x="3722" y="140"/>
                  </a:lnTo>
                  <a:lnTo>
                    <a:pt x="3717" y="140"/>
                  </a:lnTo>
                  <a:lnTo>
                    <a:pt x="3715" y="142"/>
                  </a:lnTo>
                  <a:lnTo>
                    <a:pt x="3713" y="142"/>
                  </a:lnTo>
                  <a:lnTo>
                    <a:pt x="3708" y="144"/>
                  </a:lnTo>
                  <a:lnTo>
                    <a:pt x="3705" y="144"/>
                  </a:lnTo>
                  <a:lnTo>
                    <a:pt x="3701" y="148"/>
                  </a:lnTo>
                  <a:lnTo>
                    <a:pt x="3753" y="148"/>
                  </a:lnTo>
                  <a:lnTo>
                    <a:pt x="3761" y="140"/>
                  </a:lnTo>
                  <a:lnTo>
                    <a:pt x="3765" y="138"/>
                  </a:lnTo>
                  <a:close/>
                  <a:moveTo>
                    <a:pt x="41" y="138"/>
                  </a:moveTo>
                  <a:lnTo>
                    <a:pt x="14" y="138"/>
                  </a:lnTo>
                  <a:lnTo>
                    <a:pt x="14" y="140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43" y="142"/>
                  </a:lnTo>
                  <a:lnTo>
                    <a:pt x="41" y="140"/>
                  </a:lnTo>
                  <a:lnTo>
                    <a:pt x="41" y="138"/>
                  </a:lnTo>
                  <a:close/>
                  <a:moveTo>
                    <a:pt x="36" y="132"/>
                  </a:moveTo>
                  <a:lnTo>
                    <a:pt x="12" y="132"/>
                  </a:lnTo>
                  <a:lnTo>
                    <a:pt x="12" y="138"/>
                  </a:lnTo>
                  <a:lnTo>
                    <a:pt x="38" y="138"/>
                  </a:lnTo>
                  <a:lnTo>
                    <a:pt x="36" y="136"/>
                  </a:lnTo>
                  <a:lnTo>
                    <a:pt x="36" y="132"/>
                  </a:lnTo>
                  <a:close/>
                  <a:moveTo>
                    <a:pt x="3787" y="118"/>
                  </a:moveTo>
                  <a:lnTo>
                    <a:pt x="3758" y="118"/>
                  </a:lnTo>
                  <a:lnTo>
                    <a:pt x="3751" y="126"/>
                  </a:lnTo>
                  <a:lnTo>
                    <a:pt x="3749" y="126"/>
                  </a:lnTo>
                  <a:lnTo>
                    <a:pt x="3746" y="128"/>
                  </a:lnTo>
                  <a:lnTo>
                    <a:pt x="3744" y="128"/>
                  </a:lnTo>
                  <a:lnTo>
                    <a:pt x="3741" y="130"/>
                  </a:lnTo>
                  <a:lnTo>
                    <a:pt x="3737" y="132"/>
                  </a:lnTo>
                  <a:lnTo>
                    <a:pt x="3734" y="132"/>
                  </a:lnTo>
                  <a:lnTo>
                    <a:pt x="3732" y="136"/>
                  </a:lnTo>
                  <a:lnTo>
                    <a:pt x="3727" y="138"/>
                  </a:lnTo>
                  <a:lnTo>
                    <a:pt x="3768" y="138"/>
                  </a:lnTo>
                  <a:lnTo>
                    <a:pt x="3785" y="120"/>
                  </a:lnTo>
                  <a:lnTo>
                    <a:pt x="3787" y="120"/>
                  </a:lnTo>
                  <a:lnTo>
                    <a:pt x="3787" y="118"/>
                  </a:lnTo>
                  <a:close/>
                  <a:moveTo>
                    <a:pt x="21" y="104"/>
                  </a:moveTo>
                  <a:lnTo>
                    <a:pt x="2" y="106"/>
                  </a:lnTo>
                  <a:lnTo>
                    <a:pt x="2" y="116"/>
                  </a:lnTo>
                  <a:lnTo>
                    <a:pt x="5" y="116"/>
                  </a:lnTo>
                  <a:lnTo>
                    <a:pt x="5" y="120"/>
                  </a:lnTo>
                  <a:lnTo>
                    <a:pt x="7" y="124"/>
                  </a:lnTo>
                  <a:lnTo>
                    <a:pt x="7" y="128"/>
                  </a:lnTo>
                  <a:lnTo>
                    <a:pt x="9" y="128"/>
                  </a:lnTo>
                  <a:lnTo>
                    <a:pt x="9" y="132"/>
                  </a:lnTo>
                  <a:lnTo>
                    <a:pt x="33" y="132"/>
                  </a:lnTo>
                  <a:lnTo>
                    <a:pt x="33" y="130"/>
                  </a:lnTo>
                  <a:lnTo>
                    <a:pt x="31" y="130"/>
                  </a:lnTo>
                  <a:lnTo>
                    <a:pt x="31" y="128"/>
                  </a:lnTo>
                  <a:lnTo>
                    <a:pt x="29" y="126"/>
                  </a:lnTo>
                  <a:lnTo>
                    <a:pt x="29" y="124"/>
                  </a:lnTo>
                  <a:lnTo>
                    <a:pt x="26" y="124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4"/>
                  </a:lnTo>
                  <a:lnTo>
                    <a:pt x="21" y="112"/>
                  </a:lnTo>
                  <a:lnTo>
                    <a:pt x="21" y="104"/>
                  </a:lnTo>
                  <a:close/>
                  <a:moveTo>
                    <a:pt x="3782" y="92"/>
                  </a:moveTo>
                  <a:lnTo>
                    <a:pt x="3782" y="96"/>
                  </a:lnTo>
                  <a:lnTo>
                    <a:pt x="3780" y="96"/>
                  </a:lnTo>
                  <a:lnTo>
                    <a:pt x="3780" y="100"/>
                  </a:lnTo>
                  <a:lnTo>
                    <a:pt x="3777" y="102"/>
                  </a:lnTo>
                  <a:lnTo>
                    <a:pt x="3777" y="104"/>
                  </a:lnTo>
                  <a:lnTo>
                    <a:pt x="3775" y="104"/>
                  </a:lnTo>
                  <a:lnTo>
                    <a:pt x="3775" y="106"/>
                  </a:lnTo>
                  <a:lnTo>
                    <a:pt x="3773" y="106"/>
                  </a:lnTo>
                  <a:lnTo>
                    <a:pt x="3773" y="108"/>
                  </a:lnTo>
                  <a:lnTo>
                    <a:pt x="3770" y="112"/>
                  </a:lnTo>
                  <a:lnTo>
                    <a:pt x="3768" y="112"/>
                  </a:lnTo>
                  <a:lnTo>
                    <a:pt x="3761" y="118"/>
                  </a:lnTo>
                  <a:lnTo>
                    <a:pt x="3789" y="118"/>
                  </a:lnTo>
                  <a:lnTo>
                    <a:pt x="3789" y="116"/>
                  </a:lnTo>
                  <a:lnTo>
                    <a:pt x="3792" y="116"/>
                  </a:lnTo>
                  <a:lnTo>
                    <a:pt x="3792" y="114"/>
                  </a:lnTo>
                  <a:lnTo>
                    <a:pt x="3797" y="108"/>
                  </a:lnTo>
                  <a:lnTo>
                    <a:pt x="3797" y="106"/>
                  </a:lnTo>
                  <a:lnTo>
                    <a:pt x="3799" y="104"/>
                  </a:lnTo>
                  <a:lnTo>
                    <a:pt x="3799" y="102"/>
                  </a:lnTo>
                  <a:lnTo>
                    <a:pt x="3801" y="102"/>
                  </a:lnTo>
                  <a:lnTo>
                    <a:pt x="3782" y="92"/>
                  </a:lnTo>
                  <a:close/>
                  <a:moveTo>
                    <a:pt x="55" y="52"/>
                  </a:moveTo>
                  <a:lnTo>
                    <a:pt x="19" y="52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7" y="66"/>
                  </a:lnTo>
                  <a:lnTo>
                    <a:pt x="7" y="68"/>
                  </a:lnTo>
                  <a:lnTo>
                    <a:pt x="5" y="70"/>
                  </a:lnTo>
                  <a:lnTo>
                    <a:pt x="5" y="76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0" y="8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88"/>
                  </a:lnTo>
                  <a:lnTo>
                    <a:pt x="21" y="84"/>
                  </a:lnTo>
                  <a:lnTo>
                    <a:pt x="21" y="80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9" y="70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41" y="58"/>
                  </a:lnTo>
                  <a:lnTo>
                    <a:pt x="43" y="58"/>
                  </a:lnTo>
                  <a:lnTo>
                    <a:pt x="45" y="56"/>
                  </a:lnTo>
                  <a:lnTo>
                    <a:pt x="50" y="56"/>
                  </a:lnTo>
                  <a:lnTo>
                    <a:pt x="55" y="52"/>
                  </a:lnTo>
                  <a:close/>
                  <a:moveTo>
                    <a:pt x="3787" y="54"/>
                  </a:moveTo>
                  <a:lnTo>
                    <a:pt x="3753" y="54"/>
                  </a:lnTo>
                  <a:lnTo>
                    <a:pt x="3756" y="56"/>
                  </a:lnTo>
                  <a:lnTo>
                    <a:pt x="3758" y="56"/>
                  </a:lnTo>
                  <a:lnTo>
                    <a:pt x="3763" y="60"/>
                  </a:lnTo>
                  <a:lnTo>
                    <a:pt x="3765" y="60"/>
                  </a:lnTo>
                  <a:lnTo>
                    <a:pt x="3768" y="64"/>
                  </a:lnTo>
                  <a:lnTo>
                    <a:pt x="3770" y="64"/>
                  </a:lnTo>
                  <a:lnTo>
                    <a:pt x="3770" y="66"/>
                  </a:lnTo>
                  <a:lnTo>
                    <a:pt x="3773" y="66"/>
                  </a:lnTo>
                  <a:lnTo>
                    <a:pt x="3775" y="68"/>
                  </a:lnTo>
                  <a:lnTo>
                    <a:pt x="3775" y="70"/>
                  </a:lnTo>
                  <a:lnTo>
                    <a:pt x="3777" y="70"/>
                  </a:lnTo>
                  <a:lnTo>
                    <a:pt x="3777" y="72"/>
                  </a:lnTo>
                  <a:lnTo>
                    <a:pt x="3780" y="72"/>
                  </a:lnTo>
                  <a:lnTo>
                    <a:pt x="3780" y="76"/>
                  </a:lnTo>
                  <a:lnTo>
                    <a:pt x="3782" y="78"/>
                  </a:lnTo>
                  <a:lnTo>
                    <a:pt x="3782" y="82"/>
                  </a:lnTo>
                  <a:lnTo>
                    <a:pt x="3785" y="82"/>
                  </a:lnTo>
                  <a:lnTo>
                    <a:pt x="3785" y="92"/>
                  </a:lnTo>
                  <a:lnTo>
                    <a:pt x="3782" y="92"/>
                  </a:lnTo>
                  <a:lnTo>
                    <a:pt x="3801" y="102"/>
                  </a:lnTo>
                  <a:lnTo>
                    <a:pt x="3801" y="96"/>
                  </a:lnTo>
                  <a:lnTo>
                    <a:pt x="3804" y="94"/>
                  </a:lnTo>
                  <a:lnTo>
                    <a:pt x="3804" y="78"/>
                  </a:lnTo>
                  <a:lnTo>
                    <a:pt x="3801" y="78"/>
                  </a:lnTo>
                  <a:lnTo>
                    <a:pt x="3801" y="72"/>
                  </a:lnTo>
                  <a:lnTo>
                    <a:pt x="3799" y="70"/>
                  </a:lnTo>
                  <a:lnTo>
                    <a:pt x="3799" y="68"/>
                  </a:lnTo>
                  <a:lnTo>
                    <a:pt x="3792" y="60"/>
                  </a:lnTo>
                  <a:lnTo>
                    <a:pt x="3792" y="58"/>
                  </a:lnTo>
                  <a:lnTo>
                    <a:pt x="3787" y="54"/>
                  </a:lnTo>
                  <a:close/>
                  <a:moveTo>
                    <a:pt x="3780" y="46"/>
                  </a:moveTo>
                  <a:lnTo>
                    <a:pt x="3741" y="46"/>
                  </a:lnTo>
                  <a:lnTo>
                    <a:pt x="3746" y="52"/>
                  </a:lnTo>
                  <a:lnTo>
                    <a:pt x="3749" y="52"/>
                  </a:lnTo>
                  <a:lnTo>
                    <a:pt x="3751" y="54"/>
                  </a:lnTo>
                  <a:lnTo>
                    <a:pt x="3785" y="54"/>
                  </a:lnTo>
                  <a:lnTo>
                    <a:pt x="3782" y="52"/>
                  </a:lnTo>
                  <a:lnTo>
                    <a:pt x="3782" y="48"/>
                  </a:lnTo>
                  <a:lnTo>
                    <a:pt x="3780" y="46"/>
                  </a:lnTo>
                  <a:close/>
                  <a:moveTo>
                    <a:pt x="77" y="44"/>
                  </a:moveTo>
                  <a:lnTo>
                    <a:pt x="29" y="44"/>
                  </a:lnTo>
                  <a:lnTo>
                    <a:pt x="21" y="52"/>
                  </a:lnTo>
                  <a:lnTo>
                    <a:pt x="60" y="52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7" y="44"/>
                  </a:lnTo>
                  <a:close/>
                  <a:moveTo>
                    <a:pt x="3770" y="40"/>
                  </a:moveTo>
                  <a:lnTo>
                    <a:pt x="3725" y="40"/>
                  </a:lnTo>
                  <a:lnTo>
                    <a:pt x="3727" y="42"/>
                  </a:lnTo>
                  <a:lnTo>
                    <a:pt x="3732" y="42"/>
                  </a:lnTo>
                  <a:lnTo>
                    <a:pt x="3734" y="44"/>
                  </a:lnTo>
                  <a:lnTo>
                    <a:pt x="3737" y="44"/>
                  </a:lnTo>
                  <a:lnTo>
                    <a:pt x="3739" y="46"/>
                  </a:lnTo>
                  <a:lnTo>
                    <a:pt x="3777" y="46"/>
                  </a:lnTo>
                  <a:lnTo>
                    <a:pt x="3770" y="40"/>
                  </a:lnTo>
                  <a:close/>
                  <a:moveTo>
                    <a:pt x="103" y="40"/>
                  </a:moveTo>
                  <a:lnTo>
                    <a:pt x="36" y="40"/>
                  </a:lnTo>
                  <a:lnTo>
                    <a:pt x="31" y="44"/>
                  </a:lnTo>
                  <a:lnTo>
                    <a:pt x="84" y="44"/>
                  </a:lnTo>
                  <a:lnTo>
                    <a:pt x="89" y="42"/>
                  </a:lnTo>
                  <a:lnTo>
                    <a:pt x="101" y="42"/>
                  </a:lnTo>
                  <a:lnTo>
                    <a:pt x="103" y="40"/>
                  </a:lnTo>
                  <a:close/>
                  <a:moveTo>
                    <a:pt x="1058" y="42"/>
                  </a:moveTo>
                  <a:lnTo>
                    <a:pt x="624" y="42"/>
                  </a:lnTo>
                  <a:lnTo>
                    <a:pt x="679" y="44"/>
                  </a:lnTo>
                  <a:lnTo>
                    <a:pt x="1005" y="44"/>
                  </a:lnTo>
                  <a:lnTo>
                    <a:pt x="1058" y="42"/>
                  </a:lnTo>
                  <a:close/>
                  <a:moveTo>
                    <a:pt x="1385" y="40"/>
                  </a:moveTo>
                  <a:lnTo>
                    <a:pt x="408" y="40"/>
                  </a:lnTo>
                  <a:lnTo>
                    <a:pt x="434" y="42"/>
                  </a:lnTo>
                  <a:lnTo>
                    <a:pt x="1329" y="42"/>
                  </a:lnTo>
                  <a:lnTo>
                    <a:pt x="1385" y="40"/>
                  </a:lnTo>
                  <a:close/>
                  <a:moveTo>
                    <a:pt x="127" y="36"/>
                  </a:moveTo>
                  <a:lnTo>
                    <a:pt x="41" y="36"/>
                  </a:lnTo>
                  <a:lnTo>
                    <a:pt x="38" y="40"/>
                  </a:lnTo>
                  <a:lnTo>
                    <a:pt x="122" y="40"/>
                  </a:lnTo>
                  <a:lnTo>
                    <a:pt x="127" y="36"/>
                  </a:lnTo>
                  <a:close/>
                  <a:moveTo>
                    <a:pt x="1601" y="36"/>
                  </a:moveTo>
                  <a:lnTo>
                    <a:pt x="245" y="36"/>
                  </a:lnTo>
                  <a:lnTo>
                    <a:pt x="271" y="40"/>
                  </a:lnTo>
                  <a:lnTo>
                    <a:pt x="1548" y="40"/>
                  </a:lnTo>
                  <a:lnTo>
                    <a:pt x="1601" y="36"/>
                  </a:lnTo>
                  <a:close/>
                  <a:moveTo>
                    <a:pt x="3763" y="36"/>
                  </a:moveTo>
                  <a:lnTo>
                    <a:pt x="3715" y="36"/>
                  </a:lnTo>
                  <a:lnTo>
                    <a:pt x="3720" y="40"/>
                  </a:lnTo>
                  <a:lnTo>
                    <a:pt x="3765" y="40"/>
                  </a:lnTo>
                  <a:lnTo>
                    <a:pt x="3763" y="36"/>
                  </a:lnTo>
                  <a:close/>
                  <a:moveTo>
                    <a:pt x="189" y="18"/>
                  </a:moveTo>
                  <a:lnTo>
                    <a:pt x="125" y="18"/>
                  </a:lnTo>
                  <a:lnTo>
                    <a:pt x="120" y="20"/>
                  </a:lnTo>
                  <a:lnTo>
                    <a:pt x="105" y="20"/>
                  </a:lnTo>
                  <a:lnTo>
                    <a:pt x="101" y="22"/>
                  </a:lnTo>
                  <a:lnTo>
                    <a:pt x="89" y="22"/>
                  </a:lnTo>
                  <a:lnTo>
                    <a:pt x="84" y="24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65" y="28"/>
                  </a:lnTo>
                  <a:lnTo>
                    <a:pt x="62" y="30"/>
                  </a:lnTo>
                  <a:lnTo>
                    <a:pt x="57" y="30"/>
                  </a:lnTo>
                  <a:lnTo>
                    <a:pt x="55" y="32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3" y="36"/>
                  </a:lnTo>
                  <a:lnTo>
                    <a:pt x="189" y="36"/>
                  </a:lnTo>
                  <a:lnTo>
                    <a:pt x="189" y="18"/>
                  </a:lnTo>
                  <a:close/>
                  <a:moveTo>
                    <a:pt x="271" y="18"/>
                  </a:moveTo>
                  <a:lnTo>
                    <a:pt x="189" y="18"/>
                  </a:lnTo>
                  <a:lnTo>
                    <a:pt x="189" y="36"/>
                  </a:lnTo>
                  <a:lnTo>
                    <a:pt x="1711" y="36"/>
                  </a:lnTo>
                  <a:lnTo>
                    <a:pt x="1927" y="32"/>
                  </a:lnTo>
                  <a:lnTo>
                    <a:pt x="2035" y="32"/>
                  </a:lnTo>
                  <a:lnTo>
                    <a:pt x="2251" y="28"/>
                  </a:lnTo>
                  <a:lnTo>
                    <a:pt x="2359" y="28"/>
                  </a:lnTo>
                  <a:lnTo>
                    <a:pt x="2414" y="24"/>
                  </a:lnTo>
                  <a:lnTo>
                    <a:pt x="734" y="24"/>
                  </a:lnTo>
                  <a:lnTo>
                    <a:pt x="679" y="22"/>
                  </a:lnTo>
                  <a:lnTo>
                    <a:pt x="434" y="22"/>
                  </a:lnTo>
                  <a:lnTo>
                    <a:pt x="408" y="20"/>
                  </a:lnTo>
                  <a:lnTo>
                    <a:pt x="297" y="20"/>
                  </a:lnTo>
                  <a:lnTo>
                    <a:pt x="271" y="18"/>
                  </a:lnTo>
                  <a:close/>
                  <a:moveTo>
                    <a:pt x="3756" y="32"/>
                  </a:moveTo>
                  <a:lnTo>
                    <a:pt x="3701" y="32"/>
                  </a:lnTo>
                  <a:lnTo>
                    <a:pt x="3705" y="34"/>
                  </a:lnTo>
                  <a:lnTo>
                    <a:pt x="3710" y="34"/>
                  </a:lnTo>
                  <a:lnTo>
                    <a:pt x="3713" y="36"/>
                  </a:lnTo>
                  <a:lnTo>
                    <a:pt x="3761" y="36"/>
                  </a:lnTo>
                  <a:lnTo>
                    <a:pt x="3756" y="32"/>
                  </a:lnTo>
                  <a:close/>
                  <a:moveTo>
                    <a:pt x="3749" y="30"/>
                  </a:moveTo>
                  <a:lnTo>
                    <a:pt x="3691" y="30"/>
                  </a:lnTo>
                  <a:lnTo>
                    <a:pt x="3696" y="32"/>
                  </a:lnTo>
                  <a:lnTo>
                    <a:pt x="3753" y="32"/>
                  </a:lnTo>
                  <a:lnTo>
                    <a:pt x="3749" y="30"/>
                  </a:lnTo>
                  <a:close/>
                  <a:moveTo>
                    <a:pt x="3681" y="8"/>
                  </a:moveTo>
                  <a:lnTo>
                    <a:pt x="3660" y="8"/>
                  </a:lnTo>
                  <a:lnTo>
                    <a:pt x="3660" y="28"/>
                  </a:lnTo>
                  <a:lnTo>
                    <a:pt x="3681" y="28"/>
                  </a:lnTo>
                  <a:lnTo>
                    <a:pt x="3684" y="30"/>
                  </a:lnTo>
                  <a:lnTo>
                    <a:pt x="3746" y="30"/>
                  </a:lnTo>
                  <a:lnTo>
                    <a:pt x="3741" y="24"/>
                  </a:lnTo>
                  <a:lnTo>
                    <a:pt x="3739" y="24"/>
                  </a:lnTo>
                  <a:lnTo>
                    <a:pt x="3734" y="22"/>
                  </a:lnTo>
                  <a:lnTo>
                    <a:pt x="3729" y="22"/>
                  </a:lnTo>
                  <a:lnTo>
                    <a:pt x="3725" y="20"/>
                  </a:lnTo>
                  <a:lnTo>
                    <a:pt x="3722" y="20"/>
                  </a:lnTo>
                  <a:lnTo>
                    <a:pt x="3720" y="18"/>
                  </a:lnTo>
                  <a:lnTo>
                    <a:pt x="3715" y="18"/>
                  </a:lnTo>
                  <a:lnTo>
                    <a:pt x="3713" y="16"/>
                  </a:lnTo>
                  <a:lnTo>
                    <a:pt x="3705" y="16"/>
                  </a:lnTo>
                  <a:lnTo>
                    <a:pt x="3703" y="12"/>
                  </a:lnTo>
                  <a:lnTo>
                    <a:pt x="3696" y="12"/>
                  </a:lnTo>
                  <a:lnTo>
                    <a:pt x="3693" y="10"/>
                  </a:lnTo>
                  <a:lnTo>
                    <a:pt x="3684" y="10"/>
                  </a:lnTo>
                  <a:lnTo>
                    <a:pt x="3681" y="8"/>
                  </a:lnTo>
                  <a:close/>
                  <a:moveTo>
                    <a:pt x="3605" y="6"/>
                  </a:moveTo>
                  <a:lnTo>
                    <a:pt x="2414" y="6"/>
                  </a:lnTo>
                  <a:lnTo>
                    <a:pt x="2359" y="8"/>
                  </a:lnTo>
                  <a:lnTo>
                    <a:pt x="2251" y="8"/>
                  </a:lnTo>
                  <a:lnTo>
                    <a:pt x="2035" y="12"/>
                  </a:lnTo>
                  <a:lnTo>
                    <a:pt x="1927" y="12"/>
                  </a:lnTo>
                  <a:lnTo>
                    <a:pt x="1819" y="16"/>
                  </a:lnTo>
                  <a:lnTo>
                    <a:pt x="1709" y="18"/>
                  </a:lnTo>
                  <a:lnTo>
                    <a:pt x="1601" y="18"/>
                  </a:lnTo>
                  <a:lnTo>
                    <a:pt x="1548" y="20"/>
                  </a:lnTo>
                  <a:lnTo>
                    <a:pt x="3065" y="20"/>
                  </a:lnTo>
                  <a:lnTo>
                    <a:pt x="3117" y="22"/>
                  </a:lnTo>
                  <a:lnTo>
                    <a:pt x="3441" y="22"/>
                  </a:lnTo>
                  <a:lnTo>
                    <a:pt x="3497" y="24"/>
                  </a:lnTo>
                  <a:lnTo>
                    <a:pt x="3605" y="24"/>
                  </a:lnTo>
                  <a:lnTo>
                    <a:pt x="3660" y="28"/>
                  </a:lnTo>
                  <a:lnTo>
                    <a:pt x="3660" y="8"/>
                  </a:lnTo>
                  <a:lnTo>
                    <a:pt x="3605" y="6"/>
                  </a:lnTo>
                  <a:close/>
                  <a:moveTo>
                    <a:pt x="2630" y="22"/>
                  </a:moveTo>
                  <a:lnTo>
                    <a:pt x="1058" y="22"/>
                  </a:lnTo>
                  <a:lnTo>
                    <a:pt x="1005" y="24"/>
                  </a:lnTo>
                  <a:lnTo>
                    <a:pt x="2577" y="24"/>
                  </a:lnTo>
                  <a:lnTo>
                    <a:pt x="2630" y="22"/>
                  </a:lnTo>
                  <a:close/>
                  <a:moveTo>
                    <a:pt x="3065" y="20"/>
                  </a:moveTo>
                  <a:lnTo>
                    <a:pt x="1385" y="20"/>
                  </a:lnTo>
                  <a:lnTo>
                    <a:pt x="1329" y="22"/>
                  </a:lnTo>
                  <a:lnTo>
                    <a:pt x="3009" y="22"/>
                  </a:lnTo>
                  <a:lnTo>
                    <a:pt x="3065" y="20"/>
                  </a:lnTo>
                  <a:close/>
                  <a:moveTo>
                    <a:pt x="3441" y="4"/>
                  </a:moveTo>
                  <a:lnTo>
                    <a:pt x="2630" y="4"/>
                  </a:lnTo>
                  <a:lnTo>
                    <a:pt x="2577" y="6"/>
                  </a:lnTo>
                  <a:lnTo>
                    <a:pt x="3497" y="6"/>
                  </a:lnTo>
                  <a:lnTo>
                    <a:pt x="3441" y="4"/>
                  </a:lnTo>
                  <a:close/>
                  <a:moveTo>
                    <a:pt x="3173" y="0"/>
                  </a:moveTo>
                  <a:lnTo>
                    <a:pt x="3009" y="0"/>
                  </a:lnTo>
                  <a:lnTo>
                    <a:pt x="2954" y="4"/>
                  </a:lnTo>
                  <a:lnTo>
                    <a:pt x="3225" y="4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76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17" y="1550"/>
              <a:ext cx="334" cy="130"/>
            </a:xfrm>
            <a:prstGeom prst="rect">
              <a:avLst/>
            </a:prstGeom>
            <a:noFill/>
          </p:spPr>
        </p:pic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>
              <a:off x="8688" y="862"/>
              <a:ext cx="10" cy="63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1043609" y="1412776"/>
            <a:ext cx="864096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563888" y="1412776"/>
            <a:ext cx="1592123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83568" y="3501008"/>
            <a:ext cx="1588504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339752" y="3501009"/>
            <a:ext cx="108012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419872" y="3501008"/>
            <a:ext cx="1588504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5004048" y="3429000"/>
            <a:ext cx="1728192" cy="3600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6804248" y="3501008"/>
            <a:ext cx="1588503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7092280" y="1268760"/>
            <a:ext cx="864096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8. stavba kosti</a:t>
            </a:r>
            <a:endParaRPr lang="cs-CZ" dirty="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99592" y="1412776"/>
            <a:ext cx="7272808" cy="2595920"/>
            <a:chOff x="6290" y="38"/>
            <a:chExt cx="5156" cy="1840"/>
          </a:xfrm>
        </p:grpSpPr>
        <p:sp>
          <p:nvSpPr>
            <p:cNvPr id="27651" name="AutoShape 3"/>
            <p:cNvSpPr>
              <a:spLocks/>
            </p:cNvSpPr>
            <p:nvPr/>
          </p:nvSpPr>
          <p:spPr bwMode="auto">
            <a:xfrm>
              <a:off x="6487" y="430"/>
              <a:ext cx="4791" cy="842"/>
            </a:xfrm>
            <a:custGeom>
              <a:avLst/>
              <a:gdLst/>
              <a:ahLst/>
              <a:cxnLst>
                <a:cxn ang="0">
                  <a:pos x="46" y="392"/>
                </a:cxn>
                <a:cxn ang="0">
                  <a:pos x="51" y="142"/>
                </a:cxn>
                <a:cxn ang="0">
                  <a:pos x="75" y="282"/>
                </a:cxn>
                <a:cxn ang="0">
                  <a:pos x="82" y="152"/>
                </a:cxn>
                <a:cxn ang="0">
                  <a:pos x="72" y="726"/>
                </a:cxn>
                <a:cxn ang="0">
                  <a:pos x="103" y="92"/>
                </a:cxn>
                <a:cxn ang="0">
                  <a:pos x="99" y="342"/>
                </a:cxn>
                <a:cxn ang="0">
                  <a:pos x="118" y="8"/>
                </a:cxn>
                <a:cxn ang="0">
                  <a:pos x="123" y="282"/>
                </a:cxn>
                <a:cxn ang="0">
                  <a:pos x="120" y="334"/>
                </a:cxn>
                <a:cxn ang="0">
                  <a:pos x="178" y="304"/>
                </a:cxn>
                <a:cxn ang="0">
                  <a:pos x="168" y="6"/>
                </a:cxn>
                <a:cxn ang="0">
                  <a:pos x="211" y="72"/>
                </a:cxn>
                <a:cxn ang="0">
                  <a:pos x="228" y="126"/>
                </a:cxn>
                <a:cxn ang="0">
                  <a:pos x="226" y="116"/>
                </a:cxn>
                <a:cxn ang="0">
                  <a:pos x="192" y="378"/>
                </a:cxn>
                <a:cxn ang="0">
                  <a:pos x="228" y="510"/>
                </a:cxn>
                <a:cxn ang="0">
                  <a:pos x="293" y="332"/>
                </a:cxn>
                <a:cxn ang="0">
                  <a:pos x="233" y="764"/>
                </a:cxn>
                <a:cxn ang="0">
                  <a:pos x="286" y="788"/>
                </a:cxn>
                <a:cxn ang="0">
                  <a:pos x="339" y="276"/>
                </a:cxn>
                <a:cxn ang="0">
                  <a:pos x="310" y="490"/>
                </a:cxn>
                <a:cxn ang="0">
                  <a:pos x="341" y="586"/>
                </a:cxn>
                <a:cxn ang="0">
                  <a:pos x="334" y="544"/>
                </a:cxn>
                <a:cxn ang="0">
                  <a:pos x="379" y="474"/>
                </a:cxn>
                <a:cxn ang="0">
                  <a:pos x="389" y="312"/>
                </a:cxn>
                <a:cxn ang="0">
                  <a:pos x="413" y="598"/>
                </a:cxn>
                <a:cxn ang="0">
                  <a:pos x="454" y="352"/>
                </a:cxn>
                <a:cxn ang="0">
                  <a:pos x="478" y="436"/>
                </a:cxn>
                <a:cxn ang="0">
                  <a:pos x="478" y="456"/>
                </a:cxn>
                <a:cxn ang="0">
                  <a:pos x="511" y="270"/>
                </a:cxn>
                <a:cxn ang="0">
                  <a:pos x="559" y="294"/>
                </a:cxn>
                <a:cxn ang="0">
                  <a:pos x="631" y="522"/>
                </a:cxn>
                <a:cxn ang="0">
                  <a:pos x="4025" y="451"/>
                </a:cxn>
                <a:cxn ang="0">
                  <a:pos x="4087" y="393"/>
                </a:cxn>
                <a:cxn ang="0">
                  <a:pos x="4167" y="525"/>
                </a:cxn>
                <a:cxn ang="0">
                  <a:pos x="4193" y="285"/>
                </a:cxn>
                <a:cxn ang="0">
                  <a:pos x="4200" y="565"/>
                </a:cxn>
                <a:cxn ang="0">
                  <a:pos x="4255" y="605"/>
                </a:cxn>
                <a:cxn ang="0">
                  <a:pos x="4308" y="621"/>
                </a:cxn>
                <a:cxn ang="0">
                  <a:pos x="4339" y="333"/>
                </a:cxn>
                <a:cxn ang="0">
                  <a:pos x="4387" y="493"/>
                </a:cxn>
                <a:cxn ang="0">
                  <a:pos x="4409" y="389"/>
                </a:cxn>
                <a:cxn ang="0">
                  <a:pos x="4414" y="435"/>
                </a:cxn>
                <a:cxn ang="0">
                  <a:pos x="4455" y="451"/>
                </a:cxn>
                <a:cxn ang="0">
                  <a:pos x="4464" y="363"/>
                </a:cxn>
                <a:cxn ang="0">
                  <a:pos x="4483" y="661"/>
                </a:cxn>
                <a:cxn ang="0">
                  <a:pos x="4531" y="595"/>
                </a:cxn>
                <a:cxn ang="0">
                  <a:pos x="4551" y="471"/>
                </a:cxn>
                <a:cxn ang="0">
                  <a:pos x="4529" y="377"/>
                </a:cxn>
                <a:cxn ang="0">
                  <a:pos x="4572" y="393"/>
                </a:cxn>
                <a:cxn ang="0">
                  <a:pos x="4606" y="605"/>
                </a:cxn>
                <a:cxn ang="0">
                  <a:pos x="4570" y="505"/>
                </a:cxn>
                <a:cxn ang="0">
                  <a:pos x="4615" y="603"/>
                </a:cxn>
                <a:cxn ang="0">
                  <a:pos x="4630" y="345"/>
                </a:cxn>
                <a:cxn ang="0">
                  <a:pos x="4642" y="127"/>
                </a:cxn>
                <a:cxn ang="0">
                  <a:pos x="4675" y="709"/>
                </a:cxn>
                <a:cxn ang="0">
                  <a:pos x="4671" y="633"/>
                </a:cxn>
                <a:cxn ang="0">
                  <a:pos x="4683" y="233"/>
                </a:cxn>
                <a:cxn ang="0">
                  <a:pos x="4733" y="341"/>
                </a:cxn>
                <a:cxn ang="0">
                  <a:pos x="4716" y="281"/>
                </a:cxn>
                <a:cxn ang="0">
                  <a:pos x="4764" y="121"/>
                </a:cxn>
                <a:cxn ang="0">
                  <a:pos x="4759" y="157"/>
                </a:cxn>
              </a:cxnLst>
              <a:rect l="0" t="0" r="r" b="b"/>
              <a:pathLst>
                <a:path w="4791" h="842">
                  <a:moveTo>
                    <a:pt x="7" y="356"/>
                  </a:moveTo>
                  <a:lnTo>
                    <a:pt x="0" y="342"/>
                  </a:lnTo>
                  <a:lnTo>
                    <a:pt x="0" y="360"/>
                  </a:lnTo>
                  <a:lnTo>
                    <a:pt x="7" y="356"/>
                  </a:lnTo>
                  <a:close/>
                  <a:moveTo>
                    <a:pt x="15" y="296"/>
                  </a:moveTo>
                  <a:lnTo>
                    <a:pt x="12" y="294"/>
                  </a:lnTo>
                  <a:lnTo>
                    <a:pt x="7" y="304"/>
                  </a:lnTo>
                  <a:lnTo>
                    <a:pt x="7" y="308"/>
                  </a:lnTo>
                  <a:lnTo>
                    <a:pt x="5" y="312"/>
                  </a:lnTo>
                  <a:lnTo>
                    <a:pt x="7" y="310"/>
                  </a:lnTo>
                  <a:lnTo>
                    <a:pt x="15" y="296"/>
                  </a:lnTo>
                  <a:close/>
                  <a:moveTo>
                    <a:pt x="17" y="406"/>
                  </a:moveTo>
                  <a:lnTo>
                    <a:pt x="7" y="404"/>
                  </a:lnTo>
                  <a:lnTo>
                    <a:pt x="7" y="412"/>
                  </a:lnTo>
                  <a:lnTo>
                    <a:pt x="10" y="414"/>
                  </a:lnTo>
                  <a:lnTo>
                    <a:pt x="17" y="406"/>
                  </a:lnTo>
                  <a:close/>
                  <a:moveTo>
                    <a:pt x="19" y="292"/>
                  </a:moveTo>
                  <a:lnTo>
                    <a:pt x="17" y="280"/>
                  </a:lnTo>
                  <a:lnTo>
                    <a:pt x="15" y="286"/>
                  </a:lnTo>
                  <a:lnTo>
                    <a:pt x="19" y="292"/>
                  </a:lnTo>
                  <a:close/>
                  <a:moveTo>
                    <a:pt x="39" y="526"/>
                  </a:moveTo>
                  <a:lnTo>
                    <a:pt x="34" y="526"/>
                  </a:lnTo>
                  <a:lnTo>
                    <a:pt x="34" y="550"/>
                  </a:lnTo>
                  <a:lnTo>
                    <a:pt x="39" y="544"/>
                  </a:lnTo>
                  <a:lnTo>
                    <a:pt x="39" y="526"/>
                  </a:lnTo>
                  <a:close/>
                  <a:moveTo>
                    <a:pt x="41" y="220"/>
                  </a:moveTo>
                  <a:lnTo>
                    <a:pt x="36" y="216"/>
                  </a:lnTo>
                  <a:lnTo>
                    <a:pt x="34" y="222"/>
                  </a:lnTo>
                  <a:lnTo>
                    <a:pt x="34" y="234"/>
                  </a:lnTo>
                  <a:lnTo>
                    <a:pt x="31" y="238"/>
                  </a:lnTo>
                  <a:lnTo>
                    <a:pt x="31" y="244"/>
                  </a:lnTo>
                  <a:lnTo>
                    <a:pt x="34" y="240"/>
                  </a:lnTo>
                  <a:lnTo>
                    <a:pt x="41" y="220"/>
                  </a:lnTo>
                  <a:close/>
                  <a:moveTo>
                    <a:pt x="41" y="78"/>
                  </a:moveTo>
                  <a:lnTo>
                    <a:pt x="39" y="76"/>
                  </a:lnTo>
                  <a:lnTo>
                    <a:pt x="34" y="90"/>
                  </a:lnTo>
                  <a:lnTo>
                    <a:pt x="31" y="100"/>
                  </a:lnTo>
                  <a:lnTo>
                    <a:pt x="29" y="106"/>
                  </a:lnTo>
                  <a:lnTo>
                    <a:pt x="34" y="104"/>
                  </a:lnTo>
                  <a:lnTo>
                    <a:pt x="41" y="78"/>
                  </a:lnTo>
                  <a:close/>
                  <a:moveTo>
                    <a:pt x="46" y="392"/>
                  </a:moveTo>
                  <a:lnTo>
                    <a:pt x="36" y="376"/>
                  </a:lnTo>
                  <a:lnTo>
                    <a:pt x="15" y="360"/>
                  </a:lnTo>
                  <a:lnTo>
                    <a:pt x="0" y="370"/>
                  </a:lnTo>
                  <a:lnTo>
                    <a:pt x="3" y="378"/>
                  </a:lnTo>
                  <a:lnTo>
                    <a:pt x="3" y="390"/>
                  </a:lnTo>
                  <a:lnTo>
                    <a:pt x="5" y="394"/>
                  </a:lnTo>
                  <a:lnTo>
                    <a:pt x="39" y="400"/>
                  </a:lnTo>
                  <a:lnTo>
                    <a:pt x="46" y="392"/>
                  </a:lnTo>
                  <a:close/>
                  <a:moveTo>
                    <a:pt x="48" y="640"/>
                  </a:moveTo>
                  <a:lnTo>
                    <a:pt x="36" y="628"/>
                  </a:lnTo>
                  <a:lnTo>
                    <a:pt x="36" y="634"/>
                  </a:lnTo>
                  <a:lnTo>
                    <a:pt x="39" y="640"/>
                  </a:lnTo>
                  <a:lnTo>
                    <a:pt x="39" y="652"/>
                  </a:lnTo>
                  <a:lnTo>
                    <a:pt x="48" y="640"/>
                  </a:lnTo>
                  <a:close/>
                  <a:moveTo>
                    <a:pt x="48" y="406"/>
                  </a:moveTo>
                  <a:lnTo>
                    <a:pt x="24" y="414"/>
                  </a:lnTo>
                  <a:lnTo>
                    <a:pt x="12" y="426"/>
                  </a:lnTo>
                  <a:lnTo>
                    <a:pt x="17" y="436"/>
                  </a:lnTo>
                  <a:lnTo>
                    <a:pt x="39" y="430"/>
                  </a:lnTo>
                  <a:lnTo>
                    <a:pt x="48" y="406"/>
                  </a:lnTo>
                  <a:close/>
                  <a:moveTo>
                    <a:pt x="48" y="352"/>
                  </a:moveTo>
                  <a:lnTo>
                    <a:pt x="22" y="316"/>
                  </a:lnTo>
                  <a:lnTo>
                    <a:pt x="3" y="322"/>
                  </a:lnTo>
                  <a:lnTo>
                    <a:pt x="3" y="324"/>
                  </a:lnTo>
                  <a:lnTo>
                    <a:pt x="0" y="328"/>
                  </a:lnTo>
                  <a:lnTo>
                    <a:pt x="17" y="354"/>
                  </a:lnTo>
                  <a:lnTo>
                    <a:pt x="39" y="366"/>
                  </a:lnTo>
                  <a:lnTo>
                    <a:pt x="48" y="352"/>
                  </a:lnTo>
                  <a:close/>
                  <a:moveTo>
                    <a:pt x="48" y="208"/>
                  </a:moveTo>
                  <a:lnTo>
                    <a:pt x="43" y="196"/>
                  </a:lnTo>
                  <a:lnTo>
                    <a:pt x="34" y="192"/>
                  </a:lnTo>
                  <a:lnTo>
                    <a:pt x="34" y="200"/>
                  </a:lnTo>
                  <a:lnTo>
                    <a:pt x="36" y="202"/>
                  </a:lnTo>
                  <a:lnTo>
                    <a:pt x="36" y="204"/>
                  </a:lnTo>
                  <a:lnTo>
                    <a:pt x="48" y="208"/>
                  </a:lnTo>
                  <a:close/>
                  <a:moveTo>
                    <a:pt x="51" y="120"/>
                  </a:moveTo>
                  <a:lnTo>
                    <a:pt x="39" y="112"/>
                  </a:lnTo>
                  <a:lnTo>
                    <a:pt x="29" y="118"/>
                  </a:lnTo>
                  <a:lnTo>
                    <a:pt x="29" y="144"/>
                  </a:lnTo>
                  <a:lnTo>
                    <a:pt x="31" y="150"/>
                  </a:lnTo>
                  <a:lnTo>
                    <a:pt x="51" y="142"/>
                  </a:lnTo>
                  <a:lnTo>
                    <a:pt x="51" y="120"/>
                  </a:lnTo>
                  <a:close/>
                  <a:moveTo>
                    <a:pt x="53" y="452"/>
                  </a:moveTo>
                  <a:lnTo>
                    <a:pt x="41" y="438"/>
                  </a:lnTo>
                  <a:lnTo>
                    <a:pt x="17" y="442"/>
                  </a:lnTo>
                  <a:lnTo>
                    <a:pt x="22" y="456"/>
                  </a:lnTo>
                  <a:lnTo>
                    <a:pt x="24" y="466"/>
                  </a:lnTo>
                  <a:lnTo>
                    <a:pt x="24" y="474"/>
                  </a:lnTo>
                  <a:lnTo>
                    <a:pt x="34" y="474"/>
                  </a:lnTo>
                  <a:lnTo>
                    <a:pt x="53" y="452"/>
                  </a:lnTo>
                  <a:close/>
                  <a:moveTo>
                    <a:pt x="60" y="492"/>
                  </a:moveTo>
                  <a:lnTo>
                    <a:pt x="39" y="480"/>
                  </a:lnTo>
                  <a:lnTo>
                    <a:pt x="27" y="486"/>
                  </a:lnTo>
                  <a:lnTo>
                    <a:pt x="29" y="488"/>
                  </a:lnTo>
                  <a:lnTo>
                    <a:pt x="29" y="500"/>
                  </a:lnTo>
                  <a:lnTo>
                    <a:pt x="31" y="502"/>
                  </a:lnTo>
                  <a:lnTo>
                    <a:pt x="31" y="514"/>
                  </a:lnTo>
                  <a:lnTo>
                    <a:pt x="36" y="516"/>
                  </a:lnTo>
                  <a:lnTo>
                    <a:pt x="60" y="514"/>
                  </a:lnTo>
                  <a:lnTo>
                    <a:pt x="60" y="492"/>
                  </a:lnTo>
                  <a:close/>
                  <a:moveTo>
                    <a:pt x="63" y="732"/>
                  </a:moveTo>
                  <a:lnTo>
                    <a:pt x="58" y="714"/>
                  </a:lnTo>
                  <a:lnTo>
                    <a:pt x="46" y="716"/>
                  </a:lnTo>
                  <a:lnTo>
                    <a:pt x="46" y="724"/>
                  </a:lnTo>
                  <a:lnTo>
                    <a:pt x="48" y="732"/>
                  </a:lnTo>
                  <a:lnTo>
                    <a:pt x="48" y="740"/>
                  </a:lnTo>
                  <a:lnTo>
                    <a:pt x="51" y="748"/>
                  </a:lnTo>
                  <a:lnTo>
                    <a:pt x="63" y="732"/>
                  </a:lnTo>
                  <a:close/>
                  <a:moveTo>
                    <a:pt x="65" y="678"/>
                  </a:moveTo>
                  <a:lnTo>
                    <a:pt x="39" y="676"/>
                  </a:lnTo>
                  <a:lnTo>
                    <a:pt x="41" y="682"/>
                  </a:lnTo>
                  <a:lnTo>
                    <a:pt x="41" y="696"/>
                  </a:lnTo>
                  <a:lnTo>
                    <a:pt x="43" y="704"/>
                  </a:lnTo>
                  <a:lnTo>
                    <a:pt x="55" y="700"/>
                  </a:lnTo>
                  <a:lnTo>
                    <a:pt x="65" y="678"/>
                  </a:lnTo>
                  <a:close/>
                  <a:moveTo>
                    <a:pt x="72" y="562"/>
                  </a:moveTo>
                  <a:lnTo>
                    <a:pt x="46" y="556"/>
                  </a:lnTo>
                  <a:lnTo>
                    <a:pt x="36" y="568"/>
                  </a:lnTo>
                  <a:lnTo>
                    <a:pt x="36" y="598"/>
                  </a:lnTo>
                  <a:lnTo>
                    <a:pt x="65" y="592"/>
                  </a:lnTo>
                  <a:lnTo>
                    <a:pt x="72" y="562"/>
                  </a:lnTo>
                  <a:close/>
                  <a:moveTo>
                    <a:pt x="75" y="282"/>
                  </a:moveTo>
                  <a:lnTo>
                    <a:pt x="65" y="260"/>
                  </a:lnTo>
                  <a:lnTo>
                    <a:pt x="41" y="250"/>
                  </a:lnTo>
                  <a:lnTo>
                    <a:pt x="27" y="258"/>
                  </a:lnTo>
                  <a:lnTo>
                    <a:pt x="24" y="262"/>
                  </a:lnTo>
                  <a:lnTo>
                    <a:pt x="29" y="292"/>
                  </a:lnTo>
                  <a:lnTo>
                    <a:pt x="67" y="306"/>
                  </a:lnTo>
                  <a:lnTo>
                    <a:pt x="75" y="282"/>
                  </a:lnTo>
                  <a:close/>
                  <a:moveTo>
                    <a:pt x="75" y="18"/>
                  </a:moveTo>
                  <a:lnTo>
                    <a:pt x="72" y="16"/>
                  </a:lnTo>
                  <a:lnTo>
                    <a:pt x="70" y="20"/>
                  </a:lnTo>
                  <a:lnTo>
                    <a:pt x="75" y="18"/>
                  </a:lnTo>
                  <a:close/>
                  <a:moveTo>
                    <a:pt x="77" y="474"/>
                  </a:moveTo>
                  <a:lnTo>
                    <a:pt x="60" y="460"/>
                  </a:lnTo>
                  <a:lnTo>
                    <a:pt x="48" y="476"/>
                  </a:lnTo>
                  <a:lnTo>
                    <a:pt x="60" y="486"/>
                  </a:lnTo>
                  <a:lnTo>
                    <a:pt x="77" y="474"/>
                  </a:lnTo>
                  <a:close/>
                  <a:moveTo>
                    <a:pt x="79" y="344"/>
                  </a:moveTo>
                  <a:lnTo>
                    <a:pt x="72" y="318"/>
                  </a:lnTo>
                  <a:lnTo>
                    <a:pt x="31" y="298"/>
                  </a:lnTo>
                  <a:lnTo>
                    <a:pt x="24" y="310"/>
                  </a:lnTo>
                  <a:lnTo>
                    <a:pt x="58" y="348"/>
                  </a:lnTo>
                  <a:lnTo>
                    <a:pt x="79" y="344"/>
                  </a:lnTo>
                  <a:close/>
                  <a:moveTo>
                    <a:pt x="79" y="30"/>
                  </a:moveTo>
                  <a:lnTo>
                    <a:pt x="72" y="24"/>
                  </a:lnTo>
                  <a:lnTo>
                    <a:pt x="58" y="36"/>
                  </a:lnTo>
                  <a:lnTo>
                    <a:pt x="46" y="48"/>
                  </a:lnTo>
                  <a:lnTo>
                    <a:pt x="46" y="54"/>
                  </a:lnTo>
                  <a:lnTo>
                    <a:pt x="43" y="56"/>
                  </a:lnTo>
                  <a:lnTo>
                    <a:pt x="41" y="60"/>
                  </a:lnTo>
                  <a:lnTo>
                    <a:pt x="41" y="64"/>
                  </a:lnTo>
                  <a:lnTo>
                    <a:pt x="53" y="72"/>
                  </a:lnTo>
                  <a:lnTo>
                    <a:pt x="77" y="56"/>
                  </a:lnTo>
                  <a:lnTo>
                    <a:pt x="79" y="30"/>
                  </a:lnTo>
                  <a:close/>
                  <a:moveTo>
                    <a:pt x="82" y="658"/>
                  </a:moveTo>
                  <a:lnTo>
                    <a:pt x="75" y="644"/>
                  </a:lnTo>
                  <a:lnTo>
                    <a:pt x="58" y="644"/>
                  </a:lnTo>
                  <a:lnTo>
                    <a:pt x="39" y="666"/>
                  </a:lnTo>
                  <a:lnTo>
                    <a:pt x="39" y="668"/>
                  </a:lnTo>
                  <a:lnTo>
                    <a:pt x="65" y="666"/>
                  </a:lnTo>
                  <a:lnTo>
                    <a:pt x="82" y="658"/>
                  </a:lnTo>
                  <a:close/>
                  <a:moveTo>
                    <a:pt x="82" y="152"/>
                  </a:moveTo>
                  <a:lnTo>
                    <a:pt x="58" y="144"/>
                  </a:lnTo>
                  <a:lnTo>
                    <a:pt x="39" y="154"/>
                  </a:lnTo>
                  <a:lnTo>
                    <a:pt x="34" y="188"/>
                  </a:lnTo>
                  <a:lnTo>
                    <a:pt x="53" y="186"/>
                  </a:lnTo>
                  <a:lnTo>
                    <a:pt x="79" y="164"/>
                  </a:lnTo>
                  <a:lnTo>
                    <a:pt x="82" y="152"/>
                  </a:lnTo>
                  <a:close/>
                  <a:moveTo>
                    <a:pt x="82" y="114"/>
                  </a:moveTo>
                  <a:lnTo>
                    <a:pt x="60" y="118"/>
                  </a:lnTo>
                  <a:lnTo>
                    <a:pt x="55" y="128"/>
                  </a:lnTo>
                  <a:lnTo>
                    <a:pt x="55" y="138"/>
                  </a:lnTo>
                  <a:lnTo>
                    <a:pt x="79" y="140"/>
                  </a:lnTo>
                  <a:lnTo>
                    <a:pt x="82" y="114"/>
                  </a:lnTo>
                  <a:close/>
                  <a:moveTo>
                    <a:pt x="87" y="608"/>
                  </a:moveTo>
                  <a:lnTo>
                    <a:pt x="72" y="598"/>
                  </a:lnTo>
                  <a:lnTo>
                    <a:pt x="39" y="618"/>
                  </a:lnTo>
                  <a:lnTo>
                    <a:pt x="55" y="632"/>
                  </a:lnTo>
                  <a:lnTo>
                    <a:pt x="77" y="632"/>
                  </a:lnTo>
                  <a:lnTo>
                    <a:pt x="87" y="608"/>
                  </a:lnTo>
                  <a:close/>
                  <a:moveTo>
                    <a:pt x="87" y="548"/>
                  </a:moveTo>
                  <a:lnTo>
                    <a:pt x="82" y="526"/>
                  </a:lnTo>
                  <a:lnTo>
                    <a:pt x="46" y="526"/>
                  </a:lnTo>
                  <a:lnTo>
                    <a:pt x="63" y="548"/>
                  </a:lnTo>
                  <a:lnTo>
                    <a:pt x="79" y="558"/>
                  </a:lnTo>
                  <a:lnTo>
                    <a:pt x="87" y="548"/>
                  </a:lnTo>
                  <a:close/>
                  <a:moveTo>
                    <a:pt x="87" y="222"/>
                  </a:moveTo>
                  <a:lnTo>
                    <a:pt x="70" y="214"/>
                  </a:lnTo>
                  <a:lnTo>
                    <a:pt x="51" y="220"/>
                  </a:lnTo>
                  <a:lnTo>
                    <a:pt x="46" y="244"/>
                  </a:lnTo>
                  <a:lnTo>
                    <a:pt x="65" y="248"/>
                  </a:lnTo>
                  <a:lnTo>
                    <a:pt x="87" y="246"/>
                  </a:lnTo>
                  <a:lnTo>
                    <a:pt x="87" y="222"/>
                  </a:lnTo>
                  <a:close/>
                  <a:moveTo>
                    <a:pt x="87" y="102"/>
                  </a:moveTo>
                  <a:lnTo>
                    <a:pt x="65" y="78"/>
                  </a:lnTo>
                  <a:lnTo>
                    <a:pt x="55" y="80"/>
                  </a:lnTo>
                  <a:lnTo>
                    <a:pt x="41" y="104"/>
                  </a:lnTo>
                  <a:lnTo>
                    <a:pt x="58" y="114"/>
                  </a:lnTo>
                  <a:lnTo>
                    <a:pt x="87" y="102"/>
                  </a:lnTo>
                  <a:close/>
                  <a:moveTo>
                    <a:pt x="89" y="728"/>
                  </a:moveTo>
                  <a:lnTo>
                    <a:pt x="72" y="700"/>
                  </a:lnTo>
                  <a:lnTo>
                    <a:pt x="65" y="706"/>
                  </a:lnTo>
                  <a:lnTo>
                    <a:pt x="72" y="726"/>
                  </a:lnTo>
                  <a:lnTo>
                    <a:pt x="89" y="728"/>
                  </a:lnTo>
                  <a:close/>
                  <a:moveTo>
                    <a:pt x="94" y="358"/>
                  </a:moveTo>
                  <a:lnTo>
                    <a:pt x="55" y="358"/>
                  </a:lnTo>
                  <a:lnTo>
                    <a:pt x="43" y="372"/>
                  </a:lnTo>
                  <a:lnTo>
                    <a:pt x="60" y="400"/>
                  </a:lnTo>
                  <a:lnTo>
                    <a:pt x="94" y="394"/>
                  </a:lnTo>
                  <a:lnTo>
                    <a:pt x="94" y="358"/>
                  </a:lnTo>
                  <a:close/>
                  <a:moveTo>
                    <a:pt x="99" y="762"/>
                  </a:moveTo>
                  <a:lnTo>
                    <a:pt x="91" y="740"/>
                  </a:lnTo>
                  <a:lnTo>
                    <a:pt x="70" y="738"/>
                  </a:lnTo>
                  <a:lnTo>
                    <a:pt x="55" y="756"/>
                  </a:lnTo>
                  <a:lnTo>
                    <a:pt x="55" y="762"/>
                  </a:lnTo>
                  <a:lnTo>
                    <a:pt x="58" y="766"/>
                  </a:lnTo>
                  <a:lnTo>
                    <a:pt x="58" y="768"/>
                  </a:lnTo>
                  <a:lnTo>
                    <a:pt x="63" y="778"/>
                  </a:lnTo>
                  <a:lnTo>
                    <a:pt x="65" y="780"/>
                  </a:lnTo>
                  <a:lnTo>
                    <a:pt x="72" y="784"/>
                  </a:lnTo>
                  <a:lnTo>
                    <a:pt x="96" y="788"/>
                  </a:lnTo>
                  <a:lnTo>
                    <a:pt x="99" y="762"/>
                  </a:lnTo>
                  <a:close/>
                  <a:moveTo>
                    <a:pt x="101" y="454"/>
                  </a:moveTo>
                  <a:lnTo>
                    <a:pt x="72" y="456"/>
                  </a:lnTo>
                  <a:lnTo>
                    <a:pt x="87" y="468"/>
                  </a:lnTo>
                  <a:lnTo>
                    <a:pt x="101" y="454"/>
                  </a:lnTo>
                  <a:close/>
                  <a:moveTo>
                    <a:pt x="101" y="440"/>
                  </a:moveTo>
                  <a:lnTo>
                    <a:pt x="91" y="406"/>
                  </a:lnTo>
                  <a:lnTo>
                    <a:pt x="58" y="412"/>
                  </a:lnTo>
                  <a:lnTo>
                    <a:pt x="48" y="438"/>
                  </a:lnTo>
                  <a:lnTo>
                    <a:pt x="58" y="448"/>
                  </a:lnTo>
                  <a:lnTo>
                    <a:pt x="101" y="440"/>
                  </a:lnTo>
                  <a:close/>
                  <a:moveTo>
                    <a:pt x="101" y="186"/>
                  </a:moveTo>
                  <a:lnTo>
                    <a:pt x="87" y="172"/>
                  </a:lnTo>
                  <a:lnTo>
                    <a:pt x="55" y="192"/>
                  </a:lnTo>
                  <a:lnTo>
                    <a:pt x="60" y="202"/>
                  </a:lnTo>
                  <a:lnTo>
                    <a:pt x="87" y="210"/>
                  </a:lnTo>
                  <a:lnTo>
                    <a:pt x="101" y="186"/>
                  </a:lnTo>
                  <a:close/>
                  <a:moveTo>
                    <a:pt x="103" y="72"/>
                  </a:moveTo>
                  <a:lnTo>
                    <a:pt x="96" y="60"/>
                  </a:lnTo>
                  <a:lnTo>
                    <a:pt x="84" y="64"/>
                  </a:lnTo>
                  <a:lnTo>
                    <a:pt x="72" y="72"/>
                  </a:lnTo>
                  <a:lnTo>
                    <a:pt x="94" y="96"/>
                  </a:lnTo>
                  <a:lnTo>
                    <a:pt x="103" y="92"/>
                  </a:lnTo>
                  <a:lnTo>
                    <a:pt x="103" y="72"/>
                  </a:lnTo>
                  <a:close/>
                  <a:moveTo>
                    <a:pt x="108" y="30"/>
                  </a:moveTo>
                  <a:lnTo>
                    <a:pt x="106" y="16"/>
                  </a:lnTo>
                  <a:lnTo>
                    <a:pt x="87" y="24"/>
                  </a:lnTo>
                  <a:lnTo>
                    <a:pt x="84" y="56"/>
                  </a:lnTo>
                  <a:lnTo>
                    <a:pt x="99" y="48"/>
                  </a:lnTo>
                  <a:lnTo>
                    <a:pt x="108" y="30"/>
                  </a:lnTo>
                  <a:close/>
                  <a:moveTo>
                    <a:pt x="113" y="814"/>
                  </a:moveTo>
                  <a:lnTo>
                    <a:pt x="99" y="796"/>
                  </a:lnTo>
                  <a:lnTo>
                    <a:pt x="70" y="792"/>
                  </a:lnTo>
                  <a:lnTo>
                    <a:pt x="75" y="800"/>
                  </a:lnTo>
                  <a:lnTo>
                    <a:pt x="77" y="802"/>
                  </a:lnTo>
                  <a:lnTo>
                    <a:pt x="82" y="804"/>
                  </a:lnTo>
                  <a:lnTo>
                    <a:pt x="87" y="812"/>
                  </a:lnTo>
                  <a:lnTo>
                    <a:pt x="94" y="816"/>
                  </a:lnTo>
                  <a:lnTo>
                    <a:pt x="113" y="814"/>
                  </a:lnTo>
                  <a:close/>
                  <a:moveTo>
                    <a:pt x="113" y="588"/>
                  </a:moveTo>
                  <a:lnTo>
                    <a:pt x="111" y="564"/>
                  </a:lnTo>
                  <a:lnTo>
                    <a:pt x="94" y="558"/>
                  </a:lnTo>
                  <a:lnTo>
                    <a:pt x="82" y="570"/>
                  </a:lnTo>
                  <a:lnTo>
                    <a:pt x="75" y="592"/>
                  </a:lnTo>
                  <a:lnTo>
                    <a:pt x="91" y="598"/>
                  </a:lnTo>
                  <a:lnTo>
                    <a:pt x="113" y="588"/>
                  </a:lnTo>
                  <a:close/>
                  <a:moveTo>
                    <a:pt x="113" y="504"/>
                  </a:moveTo>
                  <a:lnTo>
                    <a:pt x="111" y="486"/>
                  </a:lnTo>
                  <a:lnTo>
                    <a:pt x="89" y="476"/>
                  </a:lnTo>
                  <a:lnTo>
                    <a:pt x="65" y="492"/>
                  </a:lnTo>
                  <a:lnTo>
                    <a:pt x="67" y="516"/>
                  </a:lnTo>
                  <a:lnTo>
                    <a:pt x="82" y="516"/>
                  </a:lnTo>
                  <a:lnTo>
                    <a:pt x="113" y="504"/>
                  </a:lnTo>
                  <a:close/>
                  <a:moveTo>
                    <a:pt x="113" y="4"/>
                  </a:moveTo>
                  <a:lnTo>
                    <a:pt x="101" y="4"/>
                  </a:lnTo>
                  <a:lnTo>
                    <a:pt x="91" y="8"/>
                  </a:lnTo>
                  <a:lnTo>
                    <a:pt x="89" y="8"/>
                  </a:lnTo>
                  <a:lnTo>
                    <a:pt x="79" y="12"/>
                  </a:lnTo>
                  <a:lnTo>
                    <a:pt x="87" y="20"/>
                  </a:lnTo>
                  <a:lnTo>
                    <a:pt x="113" y="4"/>
                  </a:lnTo>
                  <a:close/>
                  <a:moveTo>
                    <a:pt x="118" y="292"/>
                  </a:moveTo>
                  <a:lnTo>
                    <a:pt x="87" y="292"/>
                  </a:lnTo>
                  <a:lnTo>
                    <a:pt x="79" y="316"/>
                  </a:lnTo>
                  <a:lnTo>
                    <a:pt x="99" y="342"/>
                  </a:lnTo>
                  <a:lnTo>
                    <a:pt x="118" y="324"/>
                  </a:lnTo>
                  <a:lnTo>
                    <a:pt x="118" y="292"/>
                  </a:lnTo>
                  <a:close/>
                  <a:moveTo>
                    <a:pt x="120" y="116"/>
                  </a:moveTo>
                  <a:lnTo>
                    <a:pt x="106" y="100"/>
                  </a:lnTo>
                  <a:lnTo>
                    <a:pt x="94" y="108"/>
                  </a:lnTo>
                  <a:lnTo>
                    <a:pt x="94" y="142"/>
                  </a:lnTo>
                  <a:lnTo>
                    <a:pt x="113" y="140"/>
                  </a:lnTo>
                  <a:lnTo>
                    <a:pt x="120" y="116"/>
                  </a:lnTo>
                  <a:close/>
                  <a:moveTo>
                    <a:pt x="123" y="652"/>
                  </a:moveTo>
                  <a:lnTo>
                    <a:pt x="96" y="654"/>
                  </a:lnTo>
                  <a:lnTo>
                    <a:pt x="70" y="688"/>
                  </a:lnTo>
                  <a:lnTo>
                    <a:pt x="89" y="692"/>
                  </a:lnTo>
                  <a:lnTo>
                    <a:pt x="115" y="678"/>
                  </a:lnTo>
                  <a:lnTo>
                    <a:pt x="123" y="652"/>
                  </a:lnTo>
                  <a:close/>
                  <a:moveTo>
                    <a:pt x="127" y="214"/>
                  </a:moveTo>
                  <a:lnTo>
                    <a:pt x="94" y="222"/>
                  </a:lnTo>
                  <a:lnTo>
                    <a:pt x="96" y="240"/>
                  </a:lnTo>
                  <a:lnTo>
                    <a:pt x="118" y="236"/>
                  </a:lnTo>
                  <a:lnTo>
                    <a:pt x="127" y="214"/>
                  </a:lnTo>
                  <a:close/>
                  <a:moveTo>
                    <a:pt x="130" y="836"/>
                  </a:moveTo>
                  <a:lnTo>
                    <a:pt x="118" y="824"/>
                  </a:lnTo>
                  <a:lnTo>
                    <a:pt x="108" y="826"/>
                  </a:lnTo>
                  <a:lnTo>
                    <a:pt x="118" y="832"/>
                  </a:lnTo>
                  <a:lnTo>
                    <a:pt x="125" y="834"/>
                  </a:lnTo>
                  <a:lnTo>
                    <a:pt x="130" y="836"/>
                  </a:lnTo>
                  <a:close/>
                  <a:moveTo>
                    <a:pt x="130" y="522"/>
                  </a:moveTo>
                  <a:lnTo>
                    <a:pt x="113" y="512"/>
                  </a:lnTo>
                  <a:lnTo>
                    <a:pt x="94" y="524"/>
                  </a:lnTo>
                  <a:lnTo>
                    <a:pt x="99" y="546"/>
                  </a:lnTo>
                  <a:lnTo>
                    <a:pt x="115" y="558"/>
                  </a:lnTo>
                  <a:lnTo>
                    <a:pt x="130" y="522"/>
                  </a:lnTo>
                  <a:close/>
                  <a:moveTo>
                    <a:pt x="135" y="608"/>
                  </a:moveTo>
                  <a:lnTo>
                    <a:pt x="118" y="598"/>
                  </a:lnTo>
                  <a:lnTo>
                    <a:pt x="99" y="610"/>
                  </a:lnTo>
                  <a:lnTo>
                    <a:pt x="91" y="644"/>
                  </a:lnTo>
                  <a:lnTo>
                    <a:pt x="127" y="632"/>
                  </a:lnTo>
                  <a:lnTo>
                    <a:pt x="135" y="608"/>
                  </a:lnTo>
                  <a:close/>
                  <a:moveTo>
                    <a:pt x="135" y="12"/>
                  </a:moveTo>
                  <a:lnTo>
                    <a:pt x="130" y="0"/>
                  </a:lnTo>
                  <a:lnTo>
                    <a:pt x="120" y="0"/>
                  </a:lnTo>
                  <a:lnTo>
                    <a:pt x="118" y="8"/>
                  </a:lnTo>
                  <a:lnTo>
                    <a:pt x="118" y="30"/>
                  </a:lnTo>
                  <a:lnTo>
                    <a:pt x="132" y="28"/>
                  </a:lnTo>
                  <a:lnTo>
                    <a:pt x="135" y="12"/>
                  </a:lnTo>
                  <a:close/>
                  <a:moveTo>
                    <a:pt x="142" y="764"/>
                  </a:moveTo>
                  <a:lnTo>
                    <a:pt x="135" y="732"/>
                  </a:lnTo>
                  <a:lnTo>
                    <a:pt x="111" y="744"/>
                  </a:lnTo>
                  <a:lnTo>
                    <a:pt x="108" y="790"/>
                  </a:lnTo>
                  <a:lnTo>
                    <a:pt x="142" y="764"/>
                  </a:lnTo>
                  <a:close/>
                  <a:moveTo>
                    <a:pt x="142" y="400"/>
                  </a:moveTo>
                  <a:lnTo>
                    <a:pt x="111" y="396"/>
                  </a:lnTo>
                  <a:lnTo>
                    <a:pt x="101" y="406"/>
                  </a:lnTo>
                  <a:lnTo>
                    <a:pt x="111" y="436"/>
                  </a:lnTo>
                  <a:lnTo>
                    <a:pt x="135" y="420"/>
                  </a:lnTo>
                  <a:lnTo>
                    <a:pt x="142" y="400"/>
                  </a:lnTo>
                  <a:close/>
                  <a:moveTo>
                    <a:pt x="142" y="176"/>
                  </a:moveTo>
                  <a:lnTo>
                    <a:pt x="115" y="150"/>
                  </a:lnTo>
                  <a:lnTo>
                    <a:pt x="94" y="154"/>
                  </a:lnTo>
                  <a:lnTo>
                    <a:pt x="91" y="164"/>
                  </a:lnTo>
                  <a:lnTo>
                    <a:pt x="108" y="174"/>
                  </a:lnTo>
                  <a:lnTo>
                    <a:pt x="142" y="176"/>
                  </a:lnTo>
                  <a:close/>
                  <a:moveTo>
                    <a:pt x="142" y="106"/>
                  </a:moveTo>
                  <a:lnTo>
                    <a:pt x="137" y="80"/>
                  </a:lnTo>
                  <a:lnTo>
                    <a:pt x="113" y="78"/>
                  </a:lnTo>
                  <a:lnTo>
                    <a:pt x="108" y="92"/>
                  </a:lnTo>
                  <a:lnTo>
                    <a:pt x="127" y="108"/>
                  </a:lnTo>
                  <a:lnTo>
                    <a:pt x="142" y="106"/>
                  </a:lnTo>
                  <a:close/>
                  <a:moveTo>
                    <a:pt x="147" y="4"/>
                  </a:moveTo>
                  <a:lnTo>
                    <a:pt x="142" y="4"/>
                  </a:lnTo>
                  <a:lnTo>
                    <a:pt x="142" y="6"/>
                  </a:lnTo>
                  <a:lnTo>
                    <a:pt x="147" y="4"/>
                  </a:lnTo>
                  <a:close/>
                  <a:moveTo>
                    <a:pt x="149" y="460"/>
                  </a:moveTo>
                  <a:lnTo>
                    <a:pt x="142" y="430"/>
                  </a:lnTo>
                  <a:lnTo>
                    <a:pt x="113" y="448"/>
                  </a:lnTo>
                  <a:lnTo>
                    <a:pt x="99" y="472"/>
                  </a:lnTo>
                  <a:lnTo>
                    <a:pt x="115" y="478"/>
                  </a:lnTo>
                  <a:lnTo>
                    <a:pt x="149" y="460"/>
                  </a:lnTo>
                  <a:close/>
                  <a:moveTo>
                    <a:pt x="149" y="258"/>
                  </a:moveTo>
                  <a:lnTo>
                    <a:pt x="125" y="244"/>
                  </a:lnTo>
                  <a:lnTo>
                    <a:pt x="77" y="256"/>
                  </a:lnTo>
                  <a:lnTo>
                    <a:pt x="84" y="280"/>
                  </a:lnTo>
                  <a:lnTo>
                    <a:pt x="123" y="282"/>
                  </a:lnTo>
                  <a:lnTo>
                    <a:pt x="149" y="258"/>
                  </a:lnTo>
                  <a:close/>
                  <a:moveTo>
                    <a:pt x="151" y="684"/>
                  </a:moveTo>
                  <a:lnTo>
                    <a:pt x="127" y="684"/>
                  </a:lnTo>
                  <a:lnTo>
                    <a:pt x="89" y="706"/>
                  </a:lnTo>
                  <a:lnTo>
                    <a:pt x="108" y="728"/>
                  </a:lnTo>
                  <a:lnTo>
                    <a:pt x="144" y="716"/>
                  </a:lnTo>
                  <a:lnTo>
                    <a:pt x="151" y="684"/>
                  </a:lnTo>
                  <a:close/>
                  <a:moveTo>
                    <a:pt x="154" y="184"/>
                  </a:moveTo>
                  <a:lnTo>
                    <a:pt x="111" y="188"/>
                  </a:lnTo>
                  <a:lnTo>
                    <a:pt x="96" y="212"/>
                  </a:lnTo>
                  <a:lnTo>
                    <a:pt x="137" y="200"/>
                  </a:lnTo>
                  <a:lnTo>
                    <a:pt x="154" y="184"/>
                  </a:lnTo>
                  <a:close/>
                  <a:moveTo>
                    <a:pt x="154" y="48"/>
                  </a:moveTo>
                  <a:lnTo>
                    <a:pt x="142" y="34"/>
                  </a:lnTo>
                  <a:lnTo>
                    <a:pt x="113" y="34"/>
                  </a:lnTo>
                  <a:lnTo>
                    <a:pt x="101" y="54"/>
                  </a:lnTo>
                  <a:lnTo>
                    <a:pt x="118" y="70"/>
                  </a:lnTo>
                  <a:lnTo>
                    <a:pt x="149" y="68"/>
                  </a:lnTo>
                  <a:lnTo>
                    <a:pt x="154" y="48"/>
                  </a:lnTo>
                  <a:close/>
                  <a:moveTo>
                    <a:pt x="163" y="500"/>
                  </a:moveTo>
                  <a:lnTo>
                    <a:pt x="147" y="480"/>
                  </a:lnTo>
                  <a:lnTo>
                    <a:pt x="130" y="480"/>
                  </a:lnTo>
                  <a:lnTo>
                    <a:pt x="123" y="504"/>
                  </a:lnTo>
                  <a:lnTo>
                    <a:pt x="139" y="516"/>
                  </a:lnTo>
                  <a:lnTo>
                    <a:pt x="159" y="520"/>
                  </a:lnTo>
                  <a:lnTo>
                    <a:pt x="163" y="500"/>
                  </a:lnTo>
                  <a:close/>
                  <a:moveTo>
                    <a:pt x="163" y="214"/>
                  </a:moveTo>
                  <a:lnTo>
                    <a:pt x="135" y="208"/>
                  </a:lnTo>
                  <a:lnTo>
                    <a:pt x="130" y="238"/>
                  </a:lnTo>
                  <a:lnTo>
                    <a:pt x="147" y="246"/>
                  </a:lnTo>
                  <a:lnTo>
                    <a:pt x="163" y="234"/>
                  </a:lnTo>
                  <a:lnTo>
                    <a:pt x="163" y="214"/>
                  </a:lnTo>
                  <a:close/>
                  <a:moveTo>
                    <a:pt x="163" y="142"/>
                  </a:moveTo>
                  <a:lnTo>
                    <a:pt x="159" y="124"/>
                  </a:lnTo>
                  <a:lnTo>
                    <a:pt x="147" y="112"/>
                  </a:lnTo>
                  <a:lnTo>
                    <a:pt x="130" y="116"/>
                  </a:lnTo>
                  <a:lnTo>
                    <a:pt x="120" y="142"/>
                  </a:lnTo>
                  <a:lnTo>
                    <a:pt x="144" y="160"/>
                  </a:lnTo>
                  <a:lnTo>
                    <a:pt x="163" y="142"/>
                  </a:lnTo>
                  <a:close/>
                  <a:moveTo>
                    <a:pt x="166" y="346"/>
                  </a:moveTo>
                  <a:lnTo>
                    <a:pt x="120" y="334"/>
                  </a:lnTo>
                  <a:lnTo>
                    <a:pt x="101" y="352"/>
                  </a:lnTo>
                  <a:lnTo>
                    <a:pt x="115" y="388"/>
                  </a:lnTo>
                  <a:lnTo>
                    <a:pt x="144" y="390"/>
                  </a:lnTo>
                  <a:lnTo>
                    <a:pt x="166" y="364"/>
                  </a:lnTo>
                  <a:lnTo>
                    <a:pt x="166" y="346"/>
                  </a:lnTo>
                  <a:close/>
                  <a:moveTo>
                    <a:pt x="168" y="548"/>
                  </a:moveTo>
                  <a:lnTo>
                    <a:pt x="163" y="526"/>
                  </a:lnTo>
                  <a:lnTo>
                    <a:pt x="144" y="526"/>
                  </a:lnTo>
                  <a:lnTo>
                    <a:pt x="127" y="552"/>
                  </a:lnTo>
                  <a:lnTo>
                    <a:pt x="168" y="548"/>
                  </a:lnTo>
                  <a:close/>
                  <a:moveTo>
                    <a:pt x="173" y="788"/>
                  </a:moveTo>
                  <a:lnTo>
                    <a:pt x="142" y="776"/>
                  </a:lnTo>
                  <a:lnTo>
                    <a:pt x="118" y="798"/>
                  </a:lnTo>
                  <a:lnTo>
                    <a:pt x="139" y="834"/>
                  </a:lnTo>
                  <a:lnTo>
                    <a:pt x="161" y="822"/>
                  </a:lnTo>
                  <a:lnTo>
                    <a:pt x="173" y="788"/>
                  </a:lnTo>
                  <a:close/>
                  <a:moveTo>
                    <a:pt x="173" y="556"/>
                  </a:moveTo>
                  <a:lnTo>
                    <a:pt x="123" y="564"/>
                  </a:lnTo>
                  <a:lnTo>
                    <a:pt x="125" y="588"/>
                  </a:lnTo>
                  <a:lnTo>
                    <a:pt x="137" y="600"/>
                  </a:lnTo>
                  <a:lnTo>
                    <a:pt x="156" y="582"/>
                  </a:lnTo>
                  <a:lnTo>
                    <a:pt x="171" y="572"/>
                  </a:lnTo>
                  <a:lnTo>
                    <a:pt x="173" y="556"/>
                  </a:lnTo>
                  <a:close/>
                  <a:moveTo>
                    <a:pt x="175" y="102"/>
                  </a:moveTo>
                  <a:lnTo>
                    <a:pt x="161" y="80"/>
                  </a:lnTo>
                  <a:lnTo>
                    <a:pt x="142" y="78"/>
                  </a:lnTo>
                  <a:lnTo>
                    <a:pt x="151" y="106"/>
                  </a:lnTo>
                  <a:lnTo>
                    <a:pt x="163" y="114"/>
                  </a:lnTo>
                  <a:lnTo>
                    <a:pt x="175" y="102"/>
                  </a:lnTo>
                  <a:close/>
                  <a:moveTo>
                    <a:pt x="178" y="596"/>
                  </a:moveTo>
                  <a:lnTo>
                    <a:pt x="161" y="586"/>
                  </a:lnTo>
                  <a:lnTo>
                    <a:pt x="151" y="600"/>
                  </a:lnTo>
                  <a:lnTo>
                    <a:pt x="139" y="622"/>
                  </a:lnTo>
                  <a:lnTo>
                    <a:pt x="173" y="620"/>
                  </a:lnTo>
                  <a:lnTo>
                    <a:pt x="178" y="596"/>
                  </a:lnTo>
                  <a:close/>
                  <a:moveTo>
                    <a:pt x="178" y="274"/>
                  </a:moveTo>
                  <a:lnTo>
                    <a:pt x="159" y="262"/>
                  </a:lnTo>
                  <a:lnTo>
                    <a:pt x="130" y="288"/>
                  </a:lnTo>
                  <a:lnTo>
                    <a:pt x="127" y="322"/>
                  </a:lnTo>
                  <a:lnTo>
                    <a:pt x="159" y="328"/>
                  </a:lnTo>
                  <a:lnTo>
                    <a:pt x="178" y="304"/>
                  </a:lnTo>
                  <a:lnTo>
                    <a:pt x="178" y="274"/>
                  </a:lnTo>
                  <a:close/>
                  <a:moveTo>
                    <a:pt x="185" y="42"/>
                  </a:moveTo>
                  <a:lnTo>
                    <a:pt x="163" y="34"/>
                  </a:lnTo>
                  <a:lnTo>
                    <a:pt x="149" y="34"/>
                  </a:lnTo>
                  <a:lnTo>
                    <a:pt x="166" y="46"/>
                  </a:lnTo>
                  <a:lnTo>
                    <a:pt x="185" y="42"/>
                  </a:lnTo>
                  <a:close/>
                  <a:moveTo>
                    <a:pt x="187" y="644"/>
                  </a:moveTo>
                  <a:lnTo>
                    <a:pt x="168" y="630"/>
                  </a:lnTo>
                  <a:lnTo>
                    <a:pt x="137" y="634"/>
                  </a:lnTo>
                  <a:lnTo>
                    <a:pt x="132" y="670"/>
                  </a:lnTo>
                  <a:lnTo>
                    <a:pt x="156" y="672"/>
                  </a:lnTo>
                  <a:lnTo>
                    <a:pt x="187" y="644"/>
                  </a:lnTo>
                  <a:close/>
                  <a:moveTo>
                    <a:pt x="187" y="152"/>
                  </a:moveTo>
                  <a:lnTo>
                    <a:pt x="166" y="150"/>
                  </a:lnTo>
                  <a:lnTo>
                    <a:pt x="151" y="164"/>
                  </a:lnTo>
                  <a:lnTo>
                    <a:pt x="161" y="178"/>
                  </a:lnTo>
                  <a:lnTo>
                    <a:pt x="180" y="176"/>
                  </a:lnTo>
                  <a:lnTo>
                    <a:pt x="187" y="152"/>
                  </a:lnTo>
                  <a:close/>
                  <a:moveTo>
                    <a:pt x="190" y="840"/>
                  </a:moveTo>
                  <a:lnTo>
                    <a:pt x="173" y="828"/>
                  </a:lnTo>
                  <a:lnTo>
                    <a:pt x="154" y="842"/>
                  </a:lnTo>
                  <a:lnTo>
                    <a:pt x="183" y="842"/>
                  </a:lnTo>
                  <a:lnTo>
                    <a:pt x="190" y="840"/>
                  </a:lnTo>
                  <a:close/>
                  <a:moveTo>
                    <a:pt x="190" y="406"/>
                  </a:moveTo>
                  <a:lnTo>
                    <a:pt x="173" y="370"/>
                  </a:lnTo>
                  <a:lnTo>
                    <a:pt x="156" y="402"/>
                  </a:lnTo>
                  <a:lnTo>
                    <a:pt x="156" y="424"/>
                  </a:lnTo>
                  <a:lnTo>
                    <a:pt x="187" y="428"/>
                  </a:lnTo>
                  <a:lnTo>
                    <a:pt x="190" y="406"/>
                  </a:lnTo>
                  <a:close/>
                  <a:moveTo>
                    <a:pt x="192" y="192"/>
                  </a:moveTo>
                  <a:lnTo>
                    <a:pt x="185" y="188"/>
                  </a:lnTo>
                  <a:lnTo>
                    <a:pt x="161" y="186"/>
                  </a:lnTo>
                  <a:lnTo>
                    <a:pt x="149" y="198"/>
                  </a:lnTo>
                  <a:lnTo>
                    <a:pt x="178" y="204"/>
                  </a:lnTo>
                  <a:lnTo>
                    <a:pt x="192" y="192"/>
                  </a:lnTo>
                  <a:close/>
                  <a:moveTo>
                    <a:pt x="192" y="18"/>
                  </a:moveTo>
                  <a:lnTo>
                    <a:pt x="190" y="10"/>
                  </a:lnTo>
                  <a:lnTo>
                    <a:pt x="187" y="8"/>
                  </a:lnTo>
                  <a:lnTo>
                    <a:pt x="178" y="8"/>
                  </a:lnTo>
                  <a:lnTo>
                    <a:pt x="173" y="6"/>
                  </a:lnTo>
                  <a:lnTo>
                    <a:pt x="168" y="6"/>
                  </a:lnTo>
                  <a:lnTo>
                    <a:pt x="161" y="4"/>
                  </a:lnTo>
                  <a:lnTo>
                    <a:pt x="156" y="4"/>
                  </a:lnTo>
                  <a:lnTo>
                    <a:pt x="147" y="12"/>
                  </a:lnTo>
                  <a:lnTo>
                    <a:pt x="142" y="28"/>
                  </a:lnTo>
                  <a:lnTo>
                    <a:pt x="183" y="32"/>
                  </a:lnTo>
                  <a:lnTo>
                    <a:pt x="192" y="18"/>
                  </a:lnTo>
                  <a:close/>
                  <a:moveTo>
                    <a:pt x="197" y="120"/>
                  </a:moveTo>
                  <a:lnTo>
                    <a:pt x="180" y="114"/>
                  </a:lnTo>
                  <a:lnTo>
                    <a:pt x="168" y="124"/>
                  </a:lnTo>
                  <a:lnTo>
                    <a:pt x="173" y="142"/>
                  </a:lnTo>
                  <a:lnTo>
                    <a:pt x="192" y="144"/>
                  </a:lnTo>
                  <a:lnTo>
                    <a:pt x="197" y="120"/>
                  </a:lnTo>
                  <a:close/>
                  <a:moveTo>
                    <a:pt x="199" y="716"/>
                  </a:moveTo>
                  <a:lnTo>
                    <a:pt x="190" y="658"/>
                  </a:lnTo>
                  <a:lnTo>
                    <a:pt x="163" y="680"/>
                  </a:lnTo>
                  <a:lnTo>
                    <a:pt x="159" y="714"/>
                  </a:lnTo>
                  <a:lnTo>
                    <a:pt x="199" y="716"/>
                  </a:lnTo>
                  <a:close/>
                  <a:moveTo>
                    <a:pt x="207" y="456"/>
                  </a:moveTo>
                  <a:lnTo>
                    <a:pt x="197" y="444"/>
                  </a:lnTo>
                  <a:lnTo>
                    <a:pt x="163" y="442"/>
                  </a:lnTo>
                  <a:lnTo>
                    <a:pt x="151" y="468"/>
                  </a:lnTo>
                  <a:lnTo>
                    <a:pt x="168" y="488"/>
                  </a:lnTo>
                  <a:lnTo>
                    <a:pt x="192" y="486"/>
                  </a:lnTo>
                  <a:lnTo>
                    <a:pt x="207" y="456"/>
                  </a:lnTo>
                  <a:close/>
                  <a:moveTo>
                    <a:pt x="207" y="244"/>
                  </a:moveTo>
                  <a:lnTo>
                    <a:pt x="171" y="240"/>
                  </a:lnTo>
                  <a:lnTo>
                    <a:pt x="151" y="250"/>
                  </a:lnTo>
                  <a:lnTo>
                    <a:pt x="180" y="264"/>
                  </a:lnTo>
                  <a:lnTo>
                    <a:pt x="204" y="262"/>
                  </a:lnTo>
                  <a:lnTo>
                    <a:pt x="207" y="244"/>
                  </a:lnTo>
                  <a:close/>
                  <a:moveTo>
                    <a:pt x="209" y="592"/>
                  </a:moveTo>
                  <a:lnTo>
                    <a:pt x="185" y="604"/>
                  </a:lnTo>
                  <a:lnTo>
                    <a:pt x="185" y="622"/>
                  </a:lnTo>
                  <a:lnTo>
                    <a:pt x="190" y="630"/>
                  </a:lnTo>
                  <a:lnTo>
                    <a:pt x="209" y="592"/>
                  </a:lnTo>
                  <a:close/>
                  <a:moveTo>
                    <a:pt x="211" y="72"/>
                  </a:moveTo>
                  <a:lnTo>
                    <a:pt x="195" y="52"/>
                  </a:lnTo>
                  <a:lnTo>
                    <a:pt x="163" y="56"/>
                  </a:lnTo>
                  <a:lnTo>
                    <a:pt x="163" y="72"/>
                  </a:lnTo>
                  <a:lnTo>
                    <a:pt x="185" y="94"/>
                  </a:lnTo>
                  <a:lnTo>
                    <a:pt x="211" y="72"/>
                  </a:lnTo>
                  <a:close/>
                  <a:moveTo>
                    <a:pt x="214" y="174"/>
                  </a:moveTo>
                  <a:lnTo>
                    <a:pt x="211" y="156"/>
                  </a:lnTo>
                  <a:lnTo>
                    <a:pt x="195" y="154"/>
                  </a:lnTo>
                  <a:lnTo>
                    <a:pt x="187" y="176"/>
                  </a:lnTo>
                  <a:lnTo>
                    <a:pt x="199" y="184"/>
                  </a:lnTo>
                  <a:lnTo>
                    <a:pt x="214" y="174"/>
                  </a:lnTo>
                  <a:close/>
                  <a:moveTo>
                    <a:pt x="216" y="570"/>
                  </a:moveTo>
                  <a:lnTo>
                    <a:pt x="202" y="548"/>
                  </a:lnTo>
                  <a:lnTo>
                    <a:pt x="183" y="556"/>
                  </a:lnTo>
                  <a:lnTo>
                    <a:pt x="183" y="574"/>
                  </a:lnTo>
                  <a:lnTo>
                    <a:pt x="173" y="582"/>
                  </a:lnTo>
                  <a:lnTo>
                    <a:pt x="185" y="592"/>
                  </a:lnTo>
                  <a:lnTo>
                    <a:pt x="202" y="584"/>
                  </a:lnTo>
                  <a:lnTo>
                    <a:pt x="216" y="570"/>
                  </a:lnTo>
                  <a:close/>
                  <a:moveTo>
                    <a:pt x="216" y="514"/>
                  </a:moveTo>
                  <a:lnTo>
                    <a:pt x="192" y="492"/>
                  </a:lnTo>
                  <a:lnTo>
                    <a:pt x="173" y="500"/>
                  </a:lnTo>
                  <a:lnTo>
                    <a:pt x="173" y="522"/>
                  </a:lnTo>
                  <a:lnTo>
                    <a:pt x="180" y="546"/>
                  </a:lnTo>
                  <a:lnTo>
                    <a:pt x="202" y="534"/>
                  </a:lnTo>
                  <a:lnTo>
                    <a:pt x="216" y="514"/>
                  </a:lnTo>
                  <a:close/>
                  <a:moveTo>
                    <a:pt x="221" y="224"/>
                  </a:moveTo>
                  <a:lnTo>
                    <a:pt x="197" y="202"/>
                  </a:lnTo>
                  <a:lnTo>
                    <a:pt x="175" y="214"/>
                  </a:lnTo>
                  <a:lnTo>
                    <a:pt x="173" y="234"/>
                  </a:lnTo>
                  <a:lnTo>
                    <a:pt x="221" y="224"/>
                  </a:lnTo>
                  <a:close/>
                  <a:moveTo>
                    <a:pt x="226" y="348"/>
                  </a:moveTo>
                  <a:lnTo>
                    <a:pt x="223" y="322"/>
                  </a:lnTo>
                  <a:lnTo>
                    <a:pt x="185" y="308"/>
                  </a:lnTo>
                  <a:lnTo>
                    <a:pt x="178" y="320"/>
                  </a:lnTo>
                  <a:lnTo>
                    <a:pt x="173" y="344"/>
                  </a:lnTo>
                  <a:lnTo>
                    <a:pt x="185" y="364"/>
                  </a:lnTo>
                  <a:lnTo>
                    <a:pt x="226" y="348"/>
                  </a:lnTo>
                  <a:close/>
                  <a:moveTo>
                    <a:pt x="226" y="20"/>
                  </a:moveTo>
                  <a:lnTo>
                    <a:pt x="219" y="18"/>
                  </a:lnTo>
                  <a:lnTo>
                    <a:pt x="214" y="18"/>
                  </a:lnTo>
                  <a:lnTo>
                    <a:pt x="207" y="16"/>
                  </a:lnTo>
                  <a:lnTo>
                    <a:pt x="202" y="12"/>
                  </a:lnTo>
                  <a:lnTo>
                    <a:pt x="199" y="18"/>
                  </a:lnTo>
                  <a:lnTo>
                    <a:pt x="226" y="20"/>
                  </a:lnTo>
                  <a:close/>
                  <a:moveTo>
                    <a:pt x="228" y="126"/>
                  </a:moveTo>
                  <a:lnTo>
                    <a:pt x="204" y="124"/>
                  </a:lnTo>
                  <a:lnTo>
                    <a:pt x="199" y="144"/>
                  </a:lnTo>
                  <a:lnTo>
                    <a:pt x="211" y="148"/>
                  </a:lnTo>
                  <a:lnTo>
                    <a:pt x="228" y="126"/>
                  </a:lnTo>
                  <a:close/>
                  <a:moveTo>
                    <a:pt x="233" y="752"/>
                  </a:moveTo>
                  <a:lnTo>
                    <a:pt x="197" y="728"/>
                  </a:lnTo>
                  <a:lnTo>
                    <a:pt x="156" y="724"/>
                  </a:lnTo>
                  <a:lnTo>
                    <a:pt x="156" y="772"/>
                  </a:lnTo>
                  <a:lnTo>
                    <a:pt x="199" y="776"/>
                  </a:lnTo>
                  <a:lnTo>
                    <a:pt x="233" y="752"/>
                  </a:lnTo>
                  <a:close/>
                  <a:moveTo>
                    <a:pt x="233" y="640"/>
                  </a:moveTo>
                  <a:lnTo>
                    <a:pt x="199" y="640"/>
                  </a:lnTo>
                  <a:lnTo>
                    <a:pt x="202" y="678"/>
                  </a:lnTo>
                  <a:lnTo>
                    <a:pt x="204" y="678"/>
                  </a:lnTo>
                  <a:lnTo>
                    <a:pt x="216" y="666"/>
                  </a:lnTo>
                  <a:lnTo>
                    <a:pt x="228" y="658"/>
                  </a:lnTo>
                  <a:lnTo>
                    <a:pt x="233" y="654"/>
                  </a:lnTo>
                  <a:lnTo>
                    <a:pt x="233" y="640"/>
                  </a:lnTo>
                  <a:close/>
                  <a:moveTo>
                    <a:pt x="238" y="532"/>
                  </a:moveTo>
                  <a:lnTo>
                    <a:pt x="223" y="520"/>
                  </a:lnTo>
                  <a:lnTo>
                    <a:pt x="209" y="540"/>
                  </a:lnTo>
                  <a:lnTo>
                    <a:pt x="219" y="560"/>
                  </a:lnTo>
                  <a:lnTo>
                    <a:pt x="226" y="558"/>
                  </a:lnTo>
                  <a:lnTo>
                    <a:pt x="238" y="532"/>
                  </a:lnTo>
                  <a:close/>
                  <a:moveTo>
                    <a:pt x="238" y="416"/>
                  </a:moveTo>
                  <a:lnTo>
                    <a:pt x="204" y="412"/>
                  </a:lnTo>
                  <a:lnTo>
                    <a:pt x="207" y="440"/>
                  </a:lnTo>
                  <a:lnTo>
                    <a:pt x="214" y="452"/>
                  </a:lnTo>
                  <a:lnTo>
                    <a:pt x="238" y="444"/>
                  </a:lnTo>
                  <a:lnTo>
                    <a:pt x="238" y="416"/>
                  </a:lnTo>
                  <a:close/>
                  <a:moveTo>
                    <a:pt x="240" y="286"/>
                  </a:moveTo>
                  <a:lnTo>
                    <a:pt x="214" y="268"/>
                  </a:lnTo>
                  <a:lnTo>
                    <a:pt x="187" y="272"/>
                  </a:lnTo>
                  <a:lnTo>
                    <a:pt x="192" y="298"/>
                  </a:lnTo>
                  <a:lnTo>
                    <a:pt x="221" y="308"/>
                  </a:lnTo>
                  <a:lnTo>
                    <a:pt x="240" y="286"/>
                  </a:lnTo>
                  <a:close/>
                  <a:moveTo>
                    <a:pt x="243" y="108"/>
                  </a:moveTo>
                  <a:lnTo>
                    <a:pt x="223" y="76"/>
                  </a:lnTo>
                  <a:lnTo>
                    <a:pt x="190" y="104"/>
                  </a:lnTo>
                  <a:lnTo>
                    <a:pt x="207" y="116"/>
                  </a:lnTo>
                  <a:lnTo>
                    <a:pt x="226" y="116"/>
                  </a:lnTo>
                  <a:lnTo>
                    <a:pt x="243" y="108"/>
                  </a:lnTo>
                  <a:close/>
                  <a:moveTo>
                    <a:pt x="245" y="808"/>
                  </a:moveTo>
                  <a:lnTo>
                    <a:pt x="228" y="780"/>
                  </a:lnTo>
                  <a:lnTo>
                    <a:pt x="190" y="796"/>
                  </a:lnTo>
                  <a:lnTo>
                    <a:pt x="183" y="814"/>
                  </a:lnTo>
                  <a:lnTo>
                    <a:pt x="207" y="836"/>
                  </a:lnTo>
                  <a:lnTo>
                    <a:pt x="226" y="826"/>
                  </a:lnTo>
                  <a:lnTo>
                    <a:pt x="245" y="808"/>
                  </a:lnTo>
                  <a:close/>
                  <a:moveTo>
                    <a:pt x="245" y="608"/>
                  </a:moveTo>
                  <a:lnTo>
                    <a:pt x="238" y="586"/>
                  </a:lnTo>
                  <a:lnTo>
                    <a:pt x="221" y="586"/>
                  </a:lnTo>
                  <a:lnTo>
                    <a:pt x="202" y="624"/>
                  </a:lnTo>
                  <a:lnTo>
                    <a:pt x="228" y="632"/>
                  </a:lnTo>
                  <a:lnTo>
                    <a:pt x="245" y="608"/>
                  </a:lnTo>
                  <a:close/>
                  <a:moveTo>
                    <a:pt x="245" y="480"/>
                  </a:moveTo>
                  <a:lnTo>
                    <a:pt x="238" y="456"/>
                  </a:lnTo>
                  <a:lnTo>
                    <a:pt x="219" y="462"/>
                  </a:lnTo>
                  <a:lnTo>
                    <a:pt x="204" y="492"/>
                  </a:lnTo>
                  <a:lnTo>
                    <a:pt x="221" y="504"/>
                  </a:lnTo>
                  <a:lnTo>
                    <a:pt x="245" y="480"/>
                  </a:lnTo>
                  <a:close/>
                  <a:moveTo>
                    <a:pt x="245" y="192"/>
                  </a:moveTo>
                  <a:lnTo>
                    <a:pt x="238" y="176"/>
                  </a:lnTo>
                  <a:lnTo>
                    <a:pt x="223" y="176"/>
                  </a:lnTo>
                  <a:lnTo>
                    <a:pt x="207" y="188"/>
                  </a:lnTo>
                  <a:lnTo>
                    <a:pt x="223" y="198"/>
                  </a:lnTo>
                  <a:lnTo>
                    <a:pt x="245" y="192"/>
                  </a:lnTo>
                  <a:close/>
                  <a:moveTo>
                    <a:pt x="247" y="688"/>
                  </a:moveTo>
                  <a:lnTo>
                    <a:pt x="233" y="666"/>
                  </a:lnTo>
                  <a:lnTo>
                    <a:pt x="209" y="684"/>
                  </a:lnTo>
                  <a:lnTo>
                    <a:pt x="209" y="718"/>
                  </a:lnTo>
                  <a:lnTo>
                    <a:pt x="235" y="738"/>
                  </a:lnTo>
                  <a:lnTo>
                    <a:pt x="247" y="730"/>
                  </a:lnTo>
                  <a:lnTo>
                    <a:pt x="247" y="688"/>
                  </a:lnTo>
                  <a:close/>
                  <a:moveTo>
                    <a:pt x="250" y="564"/>
                  </a:moveTo>
                  <a:lnTo>
                    <a:pt x="243" y="538"/>
                  </a:lnTo>
                  <a:lnTo>
                    <a:pt x="226" y="572"/>
                  </a:lnTo>
                  <a:lnTo>
                    <a:pt x="235" y="576"/>
                  </a:lnTo>
                  <a:lnTo>
                    <a:pt x="250" y="564"/>
                  </a:lnTo>
                  <a:close/>
                  <a:moveTo>
                    <a:pt x="250" y="390"/>
                  </a:moveTo>
                  <a:lnTo>
                    <a:pt x="235" y="360"/>
                  </a:lnTo>
                  <a:lnTo>
                    <a:pt x="192" y="378"/>
                  </a:lnTo>
                  <a:lnTo>
                    <a:pt x="207" y="404"/>
                  </a:lnTo>
                  <a:lnTo>
                    <a:pt x="247" y="406"/>
                  </a:lnTo>
                  <a:lnTo>
                    <a:pt x="250" y="390"/>
                  </a:lnTo>
                  <a:close/>
                  <a:moveTo>
                    <a:pt x="250" y="148"/>
                  </a:moveTo>
                  <a:lnTo>
                    <a:pt x="231" y="138"/>
                  </a:lnTo>
                  <a:lnTo>
                    <a:pt x="219" y="152"/>
                  </a:lnTo>
                  <a:lnTo>
                    <a:pt x="221" y="168"/>
                  </a:lnTo>
                  <a:lnTo>
                    <a:pt x="235" y="166"/>
                  </a:lnTo>
                  <a:lnTo>
                    <a:pt x="250" y="148"/>
                  </a:lnTo>
                  <a:close/>
                  <a:moveTo>
                    <a:pt x="255" y="44"/>
                  </a:moveTo>
                  <a:lnTo>
                    <a:pt x="240" y="30"/>
                  </a:lnTo>
                  <a:lnTo>
                    <a:pt x="207" y="28"/>
                  </a:lnTo>
                  <a:lnTo>
                    <a:pt x="192" y="40"/>
                  </a:lnTo>
                  <a:lnTo>
                    <a:pt x="226" y="60"/>
                  </a:lnTo>
                  <a:lnTo>
                    <a:pt x="255" y="44"/>
                  </a:lnTo>
                  <a:close/>
                  <a:moveTo>
                    <a:pt x="264" y="244"/>
                  </a:moveTo>
                  <a:lnTo>
                    <a:pt x="238" y="228"/>
                  </a:lnTo>
                  <a:lnTo>
                    <a:pt x="214" y="238"/>
                  </a:lnTo>
                  <a:lnTo>
                    <a:pt x="216" y="260"/>
                  </a:lnTo>
                  <a:lnTo>
                    <a:pt x="240" y="262"/>
                  </a:lnTo>
                  <a:lnTo>
                    <a:pt x="264" y="244"/>
                  </a:lnTo>
                  <a:close/>
                  <a:moveTo>
                    <a:pt x="269" y="610"/>
                  </a:moveTo>
                  <a:lnTo>
                    <a:pt x="255" y="608"/>
                  </a:lnTo>
                  <a:lnTo>
                    <a:pt x="245" y="640"/>
                  </a:lnTo>
                  <a:lnTo>
                    <a:pt x="267" y="624"/>
                  </a:lnTo>
                  <a:lnTo>
                    <a:pt x="269" y="610"/>
                  </a:lnTo>
                  <a:close/>
                  <a:moveTo>
                    <a:pt x="269" y="378"/>
                  </a:moveTo>
                  <a:lnTo>
                    <a:pt x="264" y="360"/>
                  </a:lnTo>
                  <a:lnTo>
                    <a:pt x="250" y="364"/>
                  </a:lnTo>
                  <a:lnTo>
                    <a:pt x="257" y="378"/>
                  </a:lnTo>
                  <a:lnTo>
                    <a:pt x="269" y="378"/>
                  </a:lnTo>
                  <a:close/>
                  <a:moveTo>
                    <a:pt x="274" y="450"/>
                  </a:moveTo>
                  <a:lnTo>
                    <a:pt x="250" y="420"/>
                  </a:lnTo>
                  <a:lnTo>
                    <a:pt x="245" y="448"/>
                  </a:lnTo>
                  <a:lnTo>
                    <a:pt x="250" y="472"/>
                  </a:lnTo>
                  <a:lnTo>
                    <a:pt x="264" y="466"/>
                  </a:lnTo>
                  <a:lnTo>
                    <a:pt x="274" y="450"/>
                  </a:lnTo>
                  <a:close/>
                  <a:moveTo>
                    <a:pt x="276" y="498"/>
                  </a:moveTo>
                  <a:lnTo>
                    <a:pt x="262" y="480"/>
                  </a:lnTo>
                  <a:lnTo>
                    <a:pt x="243" y="492"/>
                  </a:lnTo>
                  <a:lnTo>
                    <a:pt x="228" y="510"/>
                  </a:lnTo>
                  <a:lnTo>
                    <a:pt x="247" y="524"/>
                  </a:lnTo>
                  <a:lnTo>
                    <a:pt x="262" y="516"/>
                  </a:lnTo>
                  <a:lnTo>
                    <a:pt x="276" y="498"/>
                  </a:lnTo>
                  <a:close/>
                  <a:moveTo>
                    <a:pt x="276" y="286"/>
                  </a:moveTo>
                  <a:lnTo>
                    <a:pt x="264" y="258"/>
                  </a:lnTo>
                  <a:lnTo>
                    <a:pt x="245" y="270"/>
                  </a:lnTo>
                  <a:lnTo>
                    <a:pt x="250" y="284"/>
                  </a:lnTo>
                  <a:lnTo>
                    <a:pt x="276" y="286"/>
                  </a:lnTo>
                  <a:close/>
                  <a:moveTo>
                    <a:pt x="276" y="180"/>
                  </a:moveTo>
                  <a:lnTo>
                    <a:pt x="264" y="162"/>
                  </a:lnTo>
                  <a:lnTo>
                    <a:pt x="255" y="154"/>
                  </a:lnTo>
                  <a:lnTo>
                    <a:pt x="243" y="172"/>
                  </a:lnTo>
                  <a:lnTo>
                    <a:pt x="255" y="184"/>
                  </a:lnTo>
                  <a:lnTo>
                    <a:pt x="276" y="180"/>
                  </a:lnTo>
                  <a:close/>
                  <a:moveTo>
                    <a:pt x="283" y="132"/>
                  </a:moveTo>
                  <a:lnTo>
                    <a:pt x="281" y="116"/>
                  </a:lnTo>
                  <a:lnTo>
                    <a:pt x="252" y="114"/>
                  </a:lnTo>
                  <a:lnTo>
                    <a:pt x="233" y="130"/>
                  </a:lnTo>
                  <a:lnTo>
                    <a:pt x="264" y="142"/>
                  </a:lnTo>
                  <a:lnTo>
                    <a:pt x="283" y="132"/>
                  </a:lnTo>
                  <a:close/>
                  <a:moveTo>
                    <a:pt x="288" y="636"/>
                  </a:moveTo>
                  <a:lnTo>
                    <a:pt x="271" y="636"/>
                  </a:lnTo>
                  <a:lnTo>
                    <a:pt x="250" y="652"/>
                  </a:lnTo>
                  <a:lnTo>
                    <a:pt x="257" y="670"/>
                  </a:lnTo>
                  <a:lnTo>
                    <a:pt x="283" y="668"/>
                  </a:lnTo>
                  <a:lnTo>
                    <a:pt x="288" y="636"/>
                  </a:lnTo>
                  <a:close/>
                  <a:moveTo>
                    <a:pt x="291" y="570"/>
                  </a:moveTo>
                  <a:lnTo>
                    <a:pt x="264" y="562"/>
                  </a:lnTo>
                  <a:lnTo>
                    <a:pt x="245" y="580"/>
                  </a:lnTo>
                  <a:lnTo>
                    <a:pt x="252" y="596"/>
                  </a:lnTo>
                  <a:lnTo>
                    <a:pt x="264" y="598"/>
                  </a:lnTo>
                  <a:lnTo>
                    <a:pt x="283" y="588"/>
                  </a:lnTo>
                  <a:lnTo>
                    <a:pt x="291" y="570"/>
                  </a:lnTo>
                  <a:close/>
                  <a:moveTo>
                    <a:pt x="291" y="92"/>
                  </a:moveTo>
                  <a:lnTo>
                    <a:pt x="286" y="66"/>
                  </a:lnTo>
                  <a:lnTo>
                    <a:pt x="262" y="46"/>
                  </a:lnTo>
                  <a:lnTo>
                    <a:pt x="231" y="68"/>
                  </a:lnTo>
                  <a:lnTo>
                    <a:pt x="250" y="106"/>
                  </a:lnTo>
                  <a:lnTo>
                    <a:pt x="286" y="108"/>
                  </a:lnTo>
                  <a:lnTo>
                    <a:pt x="291" y="92"/>
                  </a:lnTo>
                  <a:close/>
                  <a:moveTo>
                    <a:pt x="293" y="332"/>
                  </a:moveTo>
                  <a:lnTo>
                    <a:pt x="288" y="298"/>
                  </a:lnTo>
                  <a:lnTo>
                    <a:pt x="250" y="294"/>
                  </a:lnTo>
                  <a:lnTo>
                    <a:pt x="231" y="322"/>
                  </a:lnTo>
                  <a:lnTo>
                    <a:pt x="238" y="346"/>
                  </a:lnTo>
                  <a:lnTo>
                    <a:pt x="293" y="332"/>
                  </a:lnTo>
                  <a:close/>
                  <a:moveTo>
                    <a:pt x="293" y="258"/>
                  </a:moveTo>
                  <a:lnTo>
                    <a:pt x="279" y="244"/>
                  </a:lnTo>
                  <a:lnTo>
                    <a:pt x="274" y="260"/>
                  </a:lnTo>
                  <a:lnTo>
                    <a:pt x="293" y="258"/>
                  </a:lnTo>
                  <a:close/>
                  <a:moveTo>
                    <a:pt x="293" y="212"/>
                  </a:moveTo>
                  <a:lnTo>
                    <a:pt x="281" y="196"/>
                  </a:lnTo>
                  <a:lnTo>
                    <a:pt x="255" y="192"/>
                  </a:lnTo>
                  <a:lnTo>
                    <a:pt x="223" y="208"/>
                  </a:lnTo>
                  <a:lnTo>
                    <a:pt x="245" y="224"/>
                  </a:lnTo>
                  <a:lnTo>
                    <a:pt x="274" y="234"/>
                  </a:lnTo>
                  <a:lnTo>
                    <a:pt x="293" y="212"/>
                  </a:lnTo>
                  <a:close/>
                  <a:moveTo>
                    <a:pt x="295" y="548"/>
                  </a:moveTo>
                  <a:lnTo>
                    <a:pt x="293" y="520"/>
                  </a:lnTo>
                  <a:lnTo>
                    <a:pt x="269" y="522"/>
                  </a:lnTo>
                  <a:lnTo>
                    <a:pt x="255" y="532"/>
                  </a:lnTo>
                  <a:lnTo>
                    <a:pt x="255" y="536"/>
                  </a:lnTo>
                  <a:lnTo>
                    <a:pt x="257" y="544"/>
                  </a:lnTo>
                  <a:lnTo>
                    <a:pt x="257" y="556"/>
                  </a:lnTo>
                  <a:lnTo>
                    <a:pt x="274" y="556"/>
                  </a:lnTo>
                  <a:lnTo>
                    <a:pt x="295" y="548"/>
                  </a:lnTo>
                  <a:close/>
                  <a:moveTo>
                    <a:pt x="298" y="394"/>
                  </a:moveTo>
                  <a:lnTo>
                    <a:pt x="286" y="388"/>
                  </a:lnTo>
                  <a:lnTo>
                    <a:pt x="259" y="392"/>
                  </a:lnTo>
                  <a:lnTo>
                    <a:pt x="259" y="414"/>
                  </a:lnTo>
                  <a:lnTo>
                    <a:pt x="281" y="436"/>
                  </a:lnTo>
                  <a:lnTo>
                    <a:pt x="298" y="420"/>
                  </a:lnTo>
                  <a:lnTo>
                    <a:pt x="298" y="394"/>
                  </a:lnTo>
                  <a:close/>
                  <a:moveTo>
                    <a:pt x="300" y="142"/>
                  </a:moveTo>
                  <a:lnTo>
                    <a:pt x="288" y="138"/>
                  </a:lnTo>
                  <a:lnTo>
                    <a:pt x="267" y="150"/>
                  </a:lnTo>
                  <a:lnTo>
                    <a:pt x="286" y="178"/>
                  </a:lnTo>
                  <a:lnTo>
                    <a:pt x="298" y="164"/>
                  </a:lnTo>
                  <a:lnTo>
                    <a:pt x="300" y="142"/>
                  </a:lnTo>
                  <a:close/>
                  <a:moveTo>
                    <a:pt x="307" y="750"/>
                  </a:moveTo>
                  <a:lnTo>
                    <a:pt x="259" y="732"/>
                  </a:lnTo>
                  <a:lnTo>
                    <a:pt x="233" y="764"/>
                  </a:lnTo>
                  <a:lnTo>
                    <a:pt x="259" y="802"/>
                  </a:lnTo>
                  <a:lnTo>
                    <a:pt x="307" y="750"/>
                  </a:lnTo>
                  <a:close/>
                  <a:moveTo>
                    <a:pt x="307" y="500"/>
                  </a:moveTo>
                  <a:lnTo>
                    <a:pt x="300" y="496"/>
                  </a:lnTo>
                  <a:lnTo>
                    <a:pt x="283" y="500"/>
                  </a:lnTo>
                  <a:lnTo>
                    <a:pt x="279" y="512"/>
                  </a:lnTo>
                  <a:lnTo>
                    <a:pt x="295" y="510"/>
                  </a:lnTo>
                  <a:lnTo>
                    <a:pt x="307" y="500"/>
                  </a:lnTo>
                  <a:close/>
                  <a:moveTo>
                    <a:pt x="310" y="622"/>
                  </a:moveTo>
                  <a:lnTo>
                    <a:pt x="288" y="612"/>
                  </a:lnTo>
                  <a:lnTo>
                    <a:pt x="281" y="622"/>
                  </a:lnTo>
                  <a:lnTo>
                    <a:pt x="295" y="634"/>
                  </a:lnTo>
                  <a:lnTo>
                    <a:pt x="310" y="622"/>
                  </a:lnTo>
                  <a:close/>
                  <a:moveTo>
                    <a:pt x="310" y="276"/>
                  </a:moveTo>
                  <a:lnTo>
                    <a:pt x="298" y="264"/>
                  </a:lnTo>
                  <a:lnTo>
                    <a:pt x="279" y="270"/>
                  </a:lnTo>
                  <a:lnTo>
                    <a:pt x="291" y="286"/>
                  </a:lnTo>
                  <a:lnTo>
                    <a:pt x="310" y="276"/>
                  </a:lnTo>
                  <a:close/>
                  <a:moveTo>
                    <a:pt x="312" y="712"/>
                  </a:moveTo>
                  <a:lnTo>
                    <a:pt x="300" y="676"/>
                  </a:lnTo>
                  <a:lnTo>
                    <a:pt x="259" y="682"/>
                  </a:lnTo>
                  <a:lnTo>
                    <a:pt x="264" y="724"/>
                  </a:lnTo>
                  <a:lnTo>
                    <a:pt x="300" y="736"/>
                  </a:lnTo>
                  <a:lnTo>
                    <a:pt x="312" y="712"/>
                  </a:lnTo>
                  <a:close/>
                  <a:moveTo>
                    <a:pt x="317" y="214"/>
                  </a:moveTo>
                  <a:lnTo>
                    <a:pt x="315" y="192"/>
                  </a:lnTo>
                  <a:lnTo>
                    <a:pt x="300" y="174"/>
                  </a:lnTo>
                  <a:lnTo>
                    <a:pt x="291" y="190"/>
                  </a:lnTo>
                  <a:lnTo>
                    <a:pt x="305" y="214"/>
                  </a:lnTo>
                  <a:lnTo>
                    <a:pt x="317" y="214"/>
                  </a:lnTo>
                  <a:close/>
                  <a:moveTo>
                    <a:pt x="319" y="452"/>
                  </a:moveTo>
                  <a:lnTo>
                    <a:pt x="305" y="440"/>
                  </a:lnTo>
                  <a:lnTo>
                    <a:pt x="279" y="452"/>
                  </a:lnTo>
                  <a:lnTo>
                    <a:pt x="274" y="474"/>
                  </a:lnTo>
                  <a:lnTo>
                    <a:pt x="281" y="492"/>
                  </a:lnTo>
                  <a:lnTo>
                    <a:pt x="310" y="480"/>
                  </a:lnTo>
                  <a:lnTo>
                    <a:pt x="319" y="452"/>
                  </a:lnTo>
                  <a:close/>
                  <a:moveTo>
                    <a:pt x="322" y="756"/>
                  </a:moveTo>
                  <a:lnTo>
                    <a:pt x="295" y="774"/>
                  </a:lnTo>
                  <a:lnTo>
                    <a:pt x="281" y="790"/>
                  </a:lnTo>
                  <a:lnTo>
                    <a:pt x="286" y="788"/>
                  </a:lnTo>
                  <a:lnTo>
                    <a:pt x="291" y="784"/>
                  </a:lnTo>
                  <a:lnTo>
                    <a:pt x="300" y="778"/>
                  </a:lnTo>
                  <a:lnTo>
                    <a:pt x="322" y="760"/>
                  </a:lnTo>
                  <a:lnTo>
                    <a:pt x="322" y="756"/>
                  </a:lnTo>
                  <a:close/>
                  <a:moveTo>
                    <a:pt x="324" y="108"/>
                  </a:moveTo>
                  <a:lnTo>
                    <a:pt x="298" y="104"/>
                  </a:lnTo>
                  <a:lnTo>
                    <a:pt x="291" y="116"/>
                  </a:lnTo>
                  <a:lnTo>
                    <a:pt x="293" y="130"/>
                  </a:lnTo>
                  <a:lnTo>
                    <a:pt x="310" y="140"/>
                  </a:lnTo>
                  <a:lnTo>
                    <a:pt x="322" y="130"/>
                  </a:lnTo>
                  <a:lnTo>
                    <a:pt x="324" y="108"/>
                  </a:lnTo>
                  <a:close/>
                  <a:moveTo>
                    <a:pt x="327" y="560"/>
                  </a:moveTo>
                  <a:lnTo>
                    <a:pt x="322" y="548"/>
                  </a:lnTo>
                  <a:lnTo>
                    <a:pt x="291" y="560"/>
                  </a:lnTo>
                  <a:lnTo>
                    <a:pt x="307" y="570"/>
                  </a:lnTo>
                  <a:lnTo>
                    <a:pt x="327" y="560"/>
                  </a:lnTo>
                  <a:close/>
                  <a:moveTo>
                    <a:pt x="327" y="240"/>
                  </a:moveTo>
                  <a:lnTo>
                    <a:pt x="300" y="224"/>
                  </a:lnTo>
                  <a:lnTo>
                    <a:pt x="281" y="240"/>
                  </a:lnTo>
                  <a:lnTo>
                    <a:pt x="305" y="256"/>
                  </a:lnTo>
                  <a:lnTo>
                    <a:pt x="327" y="240"/>
                  </a:lnTo>
                  <a:close/>
                  <a:moveTo>
                    <a:pt x="329" y="360"/>
                  </a:moveTo>
                  <a:lnTo>
                    <a:pt x="307" y="336"/>
                  </a:lnTo>
                  <a:lnTo>
                    <a:pt x="269" y="354"/>
                  </a:lnTo>
                  <a:lnTo>
                    <a:pt x="288" y="378"/>
                  </a:lnTo>
                  <a:lnTo>
                    <a:pt x="315" y="394"/>
                  </a:lnTo>
                  <a:lnTo>
                    <a:pt x="327" y="378"/>
                  </a:lnTo>
                  <a:lnTo>
                    <a:pt x="329" y="360"/>
                  </a:lnTo>
                  <a:close/>
                  <a:moveTo>
                    <a:pt x="331" y="596"/>
                  </a:moveTo>
                  <a:lnTo>
                    <a:pt x="327" y="574"/>
                  </a:lnTo>
                  <a:lnTo>
                    <a:pt x="300" y="582"/>
                  </a:lnTo>
                  <a:lnTo>
                    <a:pt x="288" y="600"/>
                  </a:lnTo>
                  <a:lnTo>
                    <a:pt x="317" y="610"/>
                  </a:lnTo>
                  <a:lnTo>
                    <a:pt x="331" y="596"/>
                  </a:lnTo>
                  <a:close/>
                  <a:moveTo>
                    <a:pt x="336" y="292"/>
                  </a:moveTo>
                  <a:lnTo>
                    <a:pt x="317" y="282"/>
                  </a:lnTo>
                  <a:lnTo>
                    <a:pt x="298" y="294"/>
                  </a:lnTo>
                  <a:lnTo>
                    <a:pt x="305" y="320"/>
                  </a:lnTo>
                  <a:lnTo>
                    <a:pt x="329" y="308"/>
                  </a:lnTo>
                  <a:lnTo>
                    <a:pt x="336" y="292"/>
                  </a:lnTo>
                  <a:close/>
                  <a:moveTo>
                    <a:pt x="339" y="276"/>
                  </a:moveTo>
                  <a:lnTo>
                    <a:pt x="331" y="250"/>
                  </a:lnTo>
                  <a:lnTo>
                    <a:pt x="322" y="252"/>
                  </a:lnTo>
                  <a:lnTo>
                    <a:pt x="315" y="264"/>
                  </a:lnTo>
                  <a:lnTo>
                    <a:pt x="324" y="270"/>
                  </a:lnTo>
                  <a:lnTo>
                    <a:pt x="339" y="276"/>
                  </a:lnTo>
                  <a:close/>
                  <a:moveTo>
                    <a:pt x="339" y="84"/>
                  </a:moveTo>
                  <a:lnTo>
                    <a:pt x="310" y="66"/>
                  </a:lnTo>
                  <a:lnTo>
                    <a:pt x="300" y="68"/>
                  </a:lnTo>
                  <a:lnTo>
                    <a:pt x="303" y="96"/>
                  </a:lnTo>
                  <a:lnTo>
                    <a:pt x="322" y="100"/>
                  </a:lnTo>
                  <a:lnTo>
                    <a:pt x="339" y="84"/>
                  </a:lnTo>
                  <a:close/>
                  <a:moveTo>
                    <a:pt x="341" y="736"/>
                  </a:moveTo>
                  <a:lnTo>
                    <a:pt x="339" y="714"/>
                  </a:lnTo>
                  <a:lnTo>
                    <a:pt x="319" y="718"/>
                  </a:lnTo>
                  <a:lnTo>
                    <a:pt x="305" y="742"/>
                  </a:lnTo>
                  <a:lnTo>
                    <a:pt x="327" y="750"/>
                  </a:lnTo>
                  <a:lnTo>
                    <a:pt x="341" y="736"/>
                  </a:lnTo>
                  <a:close/>
                  <a:moveTo>
                    <a:pt x="341" y="642"/>
                  </a:moveTo>
                  <a:lnTo>
                    <a:pt x="319" y="628"/>
                  </a:lnTo>
                  <a:lnTo>
                    <a:pt x="298" y="644"/>
                  </a:lnTo>
                  <a:lnTo>
                    <a:pt x="295" y="664"/>
                  </a:lnTo>
                  <a:lnTo>
                    <a:pt x="310" y="668"/>
                  </a:lnTo>
                  <a:lnTo>
                    <a:pt x="334" y="660"/>
                  </a:lnTo>
                  <a:lnTo>
                    <a:pt x="341" y="642"/>
                  </a:lnTo>
                  <a:close/>
                  <a:moveTo>
                    <a:pt x="341" y="516"/>
                  </a:moveTo>
                  <a:lnTo>
                    <a:pt x="336" y="500"/>
                  </a:lnTo>
                  <a:lnTo>
                    <a:pt x="315" y="508"/>
                  </a:lnTo>
                  <a:lnTo>
                    <a:pt x="303" y="520"/>
                  </a:lnTo>
                  <a:lnTo>
                    <a:pt x="305" y="544"/>
                  </a:lnTo>
                  <a:lnTo>
                    <a:pt x="327" y="536"/>
                  </a:lnTo>
                  <a:lnTo>
                    <a:pt x="341" y="516"/>
                  </a:lnTo>
                  <a:close/>
                  <a:moveTo>
                    <a:pt x="343" y="166"/>
                  </a:moveTo>
                  <a:lnTo>
                    <a:pt x="322" y="142"/>
                  </a:lnTo>
                  <a:lnTo>
                    <a:pt x="312" y="150"/>
                  </a:lnTo>
                  <a:lnTo>
                    <a:pt x="310" y="166"/>
                  </a:lnTo>
                  <a:lnTo>
                    <a:pt x="324" y="188"/>
                  </a:lnTo>
                  <a:lnTo>
                    <a:pt x="341" y="186"/>
                  </a:lnTo>
                  <a:lnTo>
                    <a:pt x="343" y="166"/>
                  </a:lnTo>
                  <a:close/>
                  <a:moveTo>
                    <a:pt x="346" y="474"/>
                  </a:moveTo>
                  <a:lnTo>
                    <a:pt x="327" y="456"/>
                  </a:lnTo>
                  <a:lnTo>
                    <a:pt x="310" y="490"/>
                  </a:lnTo>
                  <a:lnTo>
                    <a:pt x="317" y="498"/>
                  </a:lnTo>
                  <a:lnTo>
                    <a:pt x="339" y="490"/>
                  </a:lnTo>
                  <a:lnTo>
                    <a:pt x="346" y="474"/>
                  </a:lnTo>
                  <a:close/>
                  <a:moveTo>
                    <a:pt x="351" y="334"/>
                  </a:moveTo>
                  <a:lnTo>
                    <a:pt x="334" y="318"/>
                  </a:lnTo>
                  <a:lnTo>
                    <a:pt x="315" y="330"/>
                  </a:lnTo>
                  <a:lnTo>
                    <a:pt x="339" y="356"/>
                  </a:lnTo>
                  <a:lnTo>
                    <a:pt x="351" y="354"/>
                  </a:lnTo>
                  <a:lnTo>
                    <a:pt x="351" y="334"/>
                  </a:lnTo>
                  <a:close/>
                  <a:moveTo>
                    <a:pt x="351" y="308"/>
                  </a:moveTo>
                  <a:lnTo>
                    <a:pt x="343" y="296"/>
                  </a:lnTo>
                  <a:lnTo>
                    <a:pt x="339" y="310"/>
                  </a:lnTo>
                  <a:lnTo>
                    <a:pt x="346" y="316"/>
                  </a:lnTo>
                  <a:lnTo>
                    <a:pt x="351" y="308"/>
                  </a:lnTo>
                  <a:close/>
                  <a:moveTo>
                    <a:pt x="355" y="680"/>
                  </a:moveTo>
                  <a:lnTo>
                    <a:pt x="327" y="672"/>
                  </a:lnTo>
                  <a:lnTo>
                    <a:pt x="315" y="688"/>
                  </a:lnTo>
                  <a:lnTo>
                    <a:pt x="322" y="708"/>
                  </a:lnTo>
                  <a:lnTo>
                    <a:pt x="343" y="704"/>
                  </a:lnTo>
                  <a:lnTo>
                    <a:pt x="355" y="680"/>
                  </a:lnTo>
                  <a:close/>
                  <a:moveTo>
                    <a:pt x="355" y="404"/>
                  </a:moveTo>
                  <a:lnTo>
                    <a:pt x="353" y="384"/>
                  </a:lnTo>
                  <a:lnTo>
                    <a:pt x="334" y="388"/>
                  </a:lnTo>
                  <a:lnTo>
                    <a:pt x="327" y="396"/>
                  </a:lnTo>
                  <a:lnTo>
                    <a:pt x="355" y="404"/>
                  </a:lnTo>
                  <a:close/>
                  <a:moveTo>
                    <a:pt x="358" y="102"/>
                  </a:moveTo>
                  <a:lnTo>
                    <a:pt x="348" y="94"/>
                  </a:lnTo>
                  <a:lnTo>
                    <a:pt x="346" y="90"/>
                  </a:lnTo>
                  <a:lnTo>
                    <a:pt x="331" y="102"/>
                  </a:lnTo>
                  <a:lnTo>
                    <a:pt x="329" y="130"/>
                  </a:lnTo>
                  <a:lnTo>
                    <a:pt x="353" y="120"/>
                  </a:lnTo>
                  <a:lnTo>
                    <a:pt x="358" y="102"/>
                  </a:lnTo>
                  <a:close/>
                  <a:moveTo>
                    <a:pt x="360" y="216"/>
                  </a:moveTo>
                  <a:lnTo>
                    <a:pt x="341" y="196"/>
                  </a:lnTo>
                  <a:lnTo>
                    <a:pt x="319" y="198"/>
                  </a:lnTo>
                  <a:lnTo>
                    <a:pt x="327" y="228"/>
                  </a:lnTo>
                  <a:lnTo>
                    <a:pt x="336" y="234"/>
                  </a:lnTo>
                  <a:lnTo>
                    <a:pt x="360" y="216"/>
                  </a:lnTo>
                  <a:close/>
                  <a:moveTo>
                    <a:pt x="365" y="574"/>
                  </a:moveTo>
                  <a:lnTo>
                    <a:pt x="336" y="574"/>
                  </a:lnTo>
                  <a:lnTo>
                    <a:pt x="341" y="586"/>
                  </a:lnTo>
                  <a:lnTo>
                    <a:pt x="365" y="592"/>
                  </a:lnTo>
                  <a:lnTo>
                    <a:pt x="365" y="574"/>
                  </a:lnTo>
                  <a:close/>
                  <a:moveTo>
                    <a:pt x="370" y="514"/>
                  </a:moveTo>
                  <a:lnTo>
                    <a:pt x="367" y="486"/>
                  </a:lnTo>
                  <a:lnTo>
                    <a:pt x="353" y="480"/>
                  </a:lnTo>
                  <a:lnTo>
                    <a:pt x="346" y="496"/>
                  </a:lnTo>
                  <a:lnTo>
                    <a:pt x="348" y="516"/>
                  </a:lnTo>
                  <a:lnTo>
                    <a:pt x="370" y="514"/>
                  </a:lnTo>
                  <a:close/>
                  <a:moveTo>
                    <a:pt x="370" y="368"/>
                  </a:moveTo>
                  <a:lnTo>
                    <a:pt x="339" y="366"/>
                  </a:lnTo>
                  <a:lnTo>
                    <a:pt x="336" y="376"/>
                  </a:lnTo>
                  <a:lnTo>
                    <a:pt x="358" y="376"/>
                  </a:lnTo>
                  <a:lnTo>
                    <a:pt x="370" y="368"/>
                  </a:lnTo>
                  <a:close/>
                  <a:moveTo>
                    <a:pt x="372" y="624"/>
                  </a:moveTo>
                  <a:lnTo>
                    <a:pt x="370" y="606"/>
                  </a:lnTo>
                  <a:lnTo>
                    <a:pt x="343" y="596"/>
                  </a:lnTo>
                  <a:lnTo>
                    <a:pt x="331" y="608"/>
                  </a:lnTo>
                  <a:lnTo>
                    <a:pt x="329" y="620"/>
                  </a:lnTo>
                  <a:lnTo>
                    <a:pt x="348" y="632"/>
                  </a:lnTo>
                  <a:lnTo>
                    <a:pt x="372" y="624"/>
                  </a:lnTo>
                  <a:close/>
                  <a:moveTo>
                    <a:pt x="372" y="430"/>
                  </a:moveTo>
                  <a:lnTo>
                    <a:pt x="360" y="414"/>
                  </a:lnTo>
                  <a:lnTo>
                    <a:pt x="315" y="404"/>
                  </a:lnTo>
                  <a:lnTo>
                    <a:pt x="310" y="432"/>
                  </a:lnTo>
                  <a:lnTo>
                    <a:pt x="336" y="454"/>
                  </a:lnTo>
                  <a:lnTo>
                    <a:pt x="372" y="430"/>
                  </a:lnTo>
                  <a:close/>
                  <a:moveTo>
                    <a:pt x="379" y="340"/>
                  </a:moveTo>
                  <a:lnTo>
                    <a:pt x="355" y="322"/>
                  </a:lnTo>
                  <a:lnTo>
                    <a:pt x="358" y="358"/>
                  </a:lnTo>
                  <a:lnTo>
                    <a:pt x="377" y="360"/>
                  </a:lnTo>
                  <a:lnTo>
                    <a:pt x="379" y="340"/>
                  </a:lnTo>
                  <a:close/>
                  <a:moveTo>
                    <a:pt x="379" y="118"/>
                  </a:moveTo>
                  <a:lnTo>
                    <a:pt x="375" y="116"/>
                  </a:lnTo>
                  <a:lnTo>
                    <a:pt x="370" y="108"/>
                  </a:lnTo>
                  <a:lnTo>
                    <a:pt x="365" y="106"/>
                  </a:lnTo>
                  <a:lnTo>
                    <a:pt x="363" y="116"/>
                  </a:lnTo>
                  <a:lnTo>
                    <a:pt x="379" y="118"/>
                  </a:lnTo>
                  <a:close/>
                  <a:moveTo>
                    <a:pt x="382" y="558"/>
                  </a:moveTo>
                  <a:lnTo>
                    <a:pt x="367" y="524"/>
                  </a:lnTo>
                  <a:lnTo>
                    <a:pt x="346" y="528"/>
                  </a:lnTo>
                  <a:lnTo>
                    <a:pt x="334" y="544"/>
                  </a:lnTo>
                  <a:lnTo>
                    <a:pt x="334" y="562"/>
                  </a:lnTo>
                  <a:lnTo>
                    <a:pt x="367" y="568"/>
                  </a:lnTo>
                  <a:lnTo>
                    <a:pt x="382" y="558"/>
                  </a:lnTo>
                  <a:close/>
                  <a:moveTo>
                    <a:pt x="382" y="312"/>
                  </a:moveTo>
                  <a:lnTo>
                    <a:pt x="372" y="294"/>
                  </a:lnTo>
                  <a:lnTo>
                    <a:pt x="351" y="292"/>
                  </a:lnTo>
                  <a:lnTo>
                    <a:pt x="360" y="312"/>
                  </a:lnTo>
                  <a:lnTo>
                    <a:pt x="377" y="322"/>
                  </a:lnTo>
                  <a:lnTo>
                    <a:pt x="382" y="312"/>
                  </a:lnTo>
                  <a:close/>
                  <a:moveTo>
                    <a:pt x="382" y="268"/>
                  </a:moveTo>
                  <a:lnTo>
                    <a:pt x="365" y="226"/>
                  </a:lnTo>
                  <a:lnTo>
                    <a:pt x="339" y="246"/>
                  </a:lnTo>
                  <a:lnTo>
                    <a:pt x="351" y="280"/>
                  </a:lnTo>
                  <a:lnTo>
                    <a:pt x="377" y="282"/>
                  </a:lnTo>
                  <a:lnTo>
                    <a:pt x="382" y="268"/>
                  </a:lnTo>
                  <a:close/>
                  <a:moveTo>
                    <a:pt x="387" y="150"/>
                  </a:moveTo>
                  <a:lnTo>
                    <a:pt x="382" y="128"/>
                  </a:lnTo>
                  <a:lnTo>
                    <a:pt x="358" y="126"/>
                  </a:lnTo>
                  <a:lnTo>
                    <a:pt x="341" y="140"/>
                  </a:lnTo>
                  <a:lnTo>
                    <a:pt x="353" y="166"/>
                  </a:lnTo>
                  <a:lnTo>
                    <a:pt x="387" y="150"/>
                  </a:lnTo>
                  <a:close/>
                  <a:moveTo>
                    <a:pt x="391" y="648"/>
                  </a:moveTo>
                  <a:lnTo>
                    <a:pt x="375" y="636"/>
                  </a:lnTo>
                  <a:lnTo>
                    <a:pt x="353" y="642"/>
                  </a:lnTo>
                  <a:lnTo>
                    <a:pt x="343" y="664"/>
                  </a:lnTo>
                  <a:lnTo>
                    <a:pt x="365" y="668"/>
                  </a:lnTo>
                  <a:lnTo>
                    <a:pt x="391" y="648"/>
                  </a:lnTo>
                  <a:close/>
                  <a:moveTo>
                    <a:pt x="394" y="690"/>
                  </a:moveTo>
                  <a:lnTo>
                    <a:pt x="363" y="680"/>
                  </a:lnTo>
                  <a:lnTo>
                    <a:pt x="346" y="716"/>
                  </a:lnTo>
                  <a:lnTo>
                    <a:pt x="351" y="728"/>
                  </a:lnTo>
                  <a:lnTo>
                    <a:pt x="379" y="700"/>
                  </a:lnTo>
                  <a:lnTo>
                    <a:pt x="387" y="694"/>
                  </a:lnTo>
                  <a:lnTo>
                    <a:pt x="391" y="692"/>
                  </a:lnTo>
                  <a:lnTo>
                    <a:pt x="394" y="690"/>
                  </a:lnTo>
                  <a:close/>
                  <a:moveTo>
                    <a:pt x="394" y="462"/>
                  </a:moveTo>
                  <a:lnTo>
                    <a:pt x="387" y="440"/>
                  </a:lnTo>
                  <a:lnTo>
                    <a:pt x="377" y="440"/>
                  </a:lnTo>
                  <a:lnTo>
                    <a:pt x="348" y="456"/>
                  </a:lnTo>
                  <a:lnTo>
                    <a:pt x="355" y="472"/>
                  </a:lnTo>
                  <a:lnTo>
                    <a:pt x="379" y="474"/>
                  </a:lnTo>
                  <a:lnTo>
                    <a:pt x="394" y="462"/>
                  </a:lnTo>
                  <a:close/>
                  <a:moveTo>
                    <a:pt x="394" y="400"/>
                  </a:moveTo>
                  <a:lnTo>
                    <a:pt x="382" y="372"/>
                  </a:lnTo>
                  <a:lnTo>
                    <a:pt x="363" y="384"/>
                  </a:lnTo>
                  <a:lnTo>
                    <a:pt x="367" y="412"/>
                  </a:lnTo>
                  <a:lnTo>
                    <a:pt x="387" y="426"/>
                  </a:lnTo>
                  <a:lnTo>
                    <a:pt x="394" y="400"/>
                  </a:lnTo>
                  <a:close/>
                  <a:moveTo>
                    <a:pt x="396" y="234"/>
                  </a:moveTo>
                  <a:lnTo>
                    <a:pt x="379" y="222"/>
                  </a:lnTo>
                  <a:lnTo>
                    <a:pt x="387" y="250"/>
                  </a:lnTo>
                  <a:lnTo>
                    <a:pt x="396" y="234"/>
                  </a:lnTo>
                  <a:close/>
                  <a:moveTo>
                    <a:pt x="396" y="200"/>
                  </a:moveTo>
                  <a:lnTo>
                    <a:pt x="372" y="168"/>
                  </a:lnTo>
                  <a:lnTo>
                    <a:pt x="348" y="186"/>
                  </a:lnTo>
                  <a:lnTo>
                    <a:pt x="370" y="210"/>
                  </a:lnTo>
                  <a:lnTo>
                    <a:pt x="396" y="220"/>
                  </a:lnTo>
                  <a:lnTo>
                    <a:pt x="396" y="200"/>
                  </a:lnTo>
                  <a:close/>
                  <a:moveTo>
                    <a:pt x="406" y="142"/>
                  </a:moveTo>
                  <a:lnTo>
                    <a:pt x="403" y="142"/>
                  </a:lnTo>
                  <a:lnTo>
                    <a:pt x="401" y="138"/>
                  </a:lnTo>
                  <a:lnTo>
                    <a:pt x="396" y="136"/>
                  </a:lnTo>
                  <a:lnTo>
                    <a:pt x="394" y="130"/>
                  </a:lnTo>
                  <a:lnTo>
                    <a:pt x="389" y="128"/>
                  </a:lnTo>
                  <a:lnTo>
                    <a:pt x="394" y="144"/>
                  </a:lnTo>
                  <a:lnTo>
                    <a:pt x="406" y="142"/>
                  </a:lnTo>
                  <a:close/>
                  <a:moveTo>
                    <a:pt x="415" y="656"/>
                  </a:moveTo>
                  <a:lnTo>
                    <a:pt x="396" y="658"/>
                  </a:lnTo>
                  <a:lnTo>
                    <a:pt x="372" y="672"/>
                  </a:lnTo>
                  <a:lnTo>
                    <a:pt x="399" y="682"/>
                  </a:lnTo>
                  <a:lnTo>
                    <a:pt x="415" y="672"/>
                  </a:lnTo>
                  <a:lnTo>
                    <a:pt x="415" y="656"/>
                  </a:lnTo>
                  <a:close/>
                  <a:moveTo>
                    <a:pt x="415" y="252"/>
                  </a:moveTo>
                  <a:lnTo>
                    <a:pt x="403" y="240"/>
                  </a:lnTo>
                  <a:lnTo>
                    <a:pt x="394" y="262"/>
                  </a:lnTo>
                  <a:lnTo>
                    <a:pt x="411" y="270"/>
                  </a:lnTo>
                  <a:lnTo>
                    <a:pt x="415" y="252"/>
                  </a:lnTo>
                  <a:close/>
                  <a:moveTo>
                    <a:pt x="418" y="306"/>
                  </a:moveTo>
                  <a:lnTo>
                    <a:pt x="413" y="286"/>
                  </a:lnTo>
                  <a:lnTo>
                    <a:pt x="389" y="272"/>
                  </a:lnTo>
                  <a:lnTo>
                    <a:pt x="379" y="288"/>
                  </a:lnTo>
                  <a:lnTo>
                    <a:pt x="389" y="312"/>
                  </a:lnTo>
                  <a:lnTo>
                    <a:pt x="406" y="322"/>
                  </a:lnTo>
                  <a:lnTo>
                    <a:pt x="418" y="306"/>
                  </a:lnTo>
                  <a:close/>
                  <a:moveTo>
                    <a:pt x="420" y="584"/>
                  </a:moveTo>
                  <a:lnTo>
                    <a:pt x="413" y="560"/>
                  </a:lnTo>
                  <a:lnTo>
                    <a:pt x="391" y="560"/>
                  </a:lnTo>
                  <a:lnTo>
                    <a:pt x="372" y="574"/>
                  </a:lnTo>
                  <a:lnTo>
                    <a:pt x="372" y="586"/>
                  </a:lnTo>
                  <a:lnTo>
                    <a:pt x="420" y="584"/>
                  </a:lnTo>
                  <a:close/>
                  <a:moveTo>
                    <a:pt x="420" y="400"/>
                  </a:moveTo>
                  <a:lnTo>
                    <a:pt x="413" y="370"/>
                  </a:lnTo>
                  <a:lnTo>
                    <a:pt x="413" y="354"/>
                  </a:lnTo>
                  <a:lnTo>
                    <a:pt x="406" y="330"/>
                  </a:lnTo>
                  <a:lnTo>
                    <a:pt x="387" y="324"/>
                  </a:lnTo>
                  <a:lnTo>
                    <a:pt x="382" y="360"/>
                  </a:lnTo>
                  <a:lnTo>
                    <a:pt x="401" y="394"/>
                  </a:lnTo>
                  <a:lnTo>
                    <a:pt x="420" y="400"/>
                  </a:lnTo>
                  <a:close/>
                  <a:moveTo>
                    <a:pt x="423" y="472"/>
                  </a:moveTo>
                  <a:lnTo>
                    <a:pt x="401" y="468"/>
                  </a:lnTo>
                  <a:lnTo>
                    <a:pt x="382" y="488"/>
                  </a:lnTo>
                  <a:lnTo>
                    <a:pt x="375" y="514"/>
                  </a:lnTo>
                  <a:lnTo>
                    <a:pt x="413" y="502"/>
                  </a:lnTo>
                  <a:lnTo>
                    <a:pt x="423" y="472"/>
                  </a:lnTo>
                  <a:close/>
                  <a:moveTo>
                    <a:pt x="425" y="520"/>
                  </a:moveTo>
                  <a:lnTo>
                    <a:pt x="406" y="512"/>
                  </a:lnTo>
                  <a:lnTo>
                    <a:pt x="379" y="522"/>
                  </a:lnTo>
                  <a:lnTo>
                    <a:pt x="391" y="550"/>
                  </a:lnTo>
                  <a:lnTo>
                    <a:pt x="420" y="546"/>
                  </a:lnTo>
                  <a:lnTo>
                    <a:pt x="425" y="520"/>
                  </a:lnTo>
                  <a:close/>
                  <a:moveTo>
                    <a:pt x="425" y="166"/>
                  </a:moveTo>
                  <a:lnTo>
                    <a:pt x="420" y="162"/>
                  </a:lnTo>
                  <a:lnTo>
                    <a:pt x="418" y="156"/>
                  </a:lnTo>
                  <a:lnTo>
                    <a:pt x="415" y="154"/>
                  </a:lnTo>
                  <a:lnTo>
                    <a:pt x="413" y="150"/>
                  </a:lnTo>
                  <a:lnTo>
                    <a:pt x="394" y="150"/>
                  </a:lnTo>
                  <a:lnTo>
                    <a:pt x="379" y="168"/>
                  </a:lnTo>
                  <a:lnTo>
                    <a:pt x="403" y="192"/>
                  </a:lnTo>
                  <a:lnTo>
                    <a:pt x="418" y="188"/>
                  </a:lnTo>
                  <a:lnTo>
                    <a:pt x="425" y="172"/>
                  </a:lnTo>
                  <a:lnTo>
                    <a:pt x="425" y="166"/>
                  </a:lnTo>
                  <a:close/>
                  <a:moveTo>
                    <a:pt x="427" y="610"/>
                  </a:moveTo>
                  <a:lnTo>
                    <a:pt x="413" y="598"/>
                  </a:lnTo>
                  <a:lnTo>
                    <a:pt x="384" y="606"/>
                  </a:lnTo>
                  <a:lnTo>
                    <a:pt x="389" y="630"/>
                  </a:lnTo>
                  <a:lnTo>
                    <a:pt x="401" y="642"/>
                  </a:lnTo>
                  <a:lnTo>
                    <a:pt x="420" y="642"/>
                  </a:lnTo>
                  <a:lnTo>
                    <a:pt x="427" y="610"/>
                  </a:lnTo>
                  <a:close/>
                  <a:moveTo>
                    <a:pt x="430" y="412"/>
                  </a:moveTo>
                  <a:lnTo>
                    <a:pt x="401" y="406"/>
                  </a:lnTo>
                  <a:lnTo>
                    <a:pt x="391" y="438"/>
                  </a:lnTo>
                  <a:lnTo>
                    <a:pt x="406" y="462"/>
                  </a:lnTo>
                  <a:lnTo>
                    <a:pt x="427" y="460"/>
                  </a:lnTo>
                  <a:lnTo>
                    <a:pt x="430" y="412"/>
                  </a:lnTo>
                  <a:close/>
                  <a:moveTo>
                    <a:pt x="442" y="238"/>
                  </a:moveTo>
                  <a:lnTo>
                    <a:pt x="439" y="222"/>
                  </a:lnTo>
                  <a:lnTo>
                    <a:pt x="423" y="196"/>
                  </a:lnTo>
                  <a:lnTo>
                    <a:pt x="403" y="202"/>
                  </a:lnTo>
                  <a:lnTo>
                    <a:pt x="401" y="226"/>
                  </a:lnTo>
                  <a:lnTo>
                    <a:pt x="420" y="248"/>
                  </a:lnTo>
                  <a:lnTo>
                    <a:pt x="442" y="238"/>
                  </a:lnTo>
                  <a:close/>
                  <a:moveTo>
                    <a:pt x="444" y="538"/>
                  </a:moveTo>
                  <a:lnTo>
                    <a:pt x="432" y="532"/>
                  </a:lnTo>
                  <a:lnTo>
                    <a:pt x="427" y="560"/>
                  </a:lnTo>
                  <a:lnTo>
                    <a:pt x="435" y="574"/>
                  </a:lnTo>
                  <a:lnTo>
                    <a:pt x="444" y="538"/>
                  </a:lnTo>
                  <a:close/>
                  <a:moveTo>
                    <a:pt x="444" y="406"/>
                  </a:moveTo>
                  <a:lnTo>
                    <a:pt x="439" y="382"/>
                  </a:lnTo>
                  <a:lnTo>
                    <a:pt x="420" y="378"/>
                  </a:lnTo>
                  <a:lnTo>
                    <a:pt x="427" y="402"/>
                  </a:lnTo>
                  <a:lnTo>
                    <a:pt x="444" y="406"/>
                  </a:lnTo>
                  <a:close/>
                  <a:moveTo>
                    <a:pt x="449" y="272"/>
                  </a:moveTo>
                  <a:lnTo>
                    <a:pt x="444" y="246"/>
                  </a:lnTo>
                  <a:lnTo>
                    <a:pt x="423" y="252"/>
                  </a:lnTo>
                  <a:lnTo>
                    <a:pt x="418" y="276"/>
                  </a:lnTo>
                  <a:lnTo>
                    <a:pt x="432" y="304"/>
                  </a:lnTo>
                  <a:lnTo>
                    <a:pt x="447" y="298"/>
                  </a:lnTo>
                  <a:lnTo>
                    <a:pt x="449" y="272"/>
                  </a:lnTo>
                  <a:close/>
                  <a:moveTo>
                    <a:pt x="449" y="204"/>
                  </a:moveTo>
                  <a:lnTo>
                    <a:pt x="430" y="176"/>
                  </a:lnTo>
                  <a:lnTo>
                    <a:pt x="427" y="192"/>
                  </a:lnTo>
                  <a:lnTo>
                    <a:pt x="444" y="208"/>
                  </a:lnTo>
                  <a:lnTo>
                    <a:pt x="449" y="204"/>
                  </a:lnTo>
                  <a:close/>
                  <a:moveTo>
                    <a:pt x="454" y="352"/>
                  </a:moveTo>
                  <a:lnTo>
                    <a:pt x="449" y="316"/>
                  </a:lnTo>
                  <a:lnTo>
                    <a:pt x="425" y="308"/>
                  </a:lnTo>
                  <a:lnTo>
                    <a:pt x="413" y="328"/>
                  </a:lnTo>
                  <a:lnTo>
                    <a:pt x="423" y="366"/>
                  </a:lnTo>
                  <a:lnTo>
                    <a:pt x="442" y="370"/>
                  </a:lnTo>
                  <a:lnTo>
                    <a:pt x="454" y="352"/>
                  </a:lnTo>
                  <a:close/>
                  <a:moveTo>
                    <a:pt x="466" y="658"/>
                  </a:moveTo>
                  <a:lnTo>
                    <a:pt x="437" y="640"/>
                  </a:lnTo>
                  <a:lnTo>
                    <a:pt x="430" y="666"/>
                  </a:lnTo>
                  <a:lnTo>
                    <a:pt x="435" y="670"/>
                  </a:lnTo>
                  <a:lnTo>
                    <a:pt x="442" y="666"/>
                  </a:lnTo>
                  <a:lnTo>
                    <a:pt x="449" y="664"/>
                  </a:lnTo>
                  <a:lnTo>
                    <a:pt x="459" y="660"/>
                  </a:lnTo>
                  <a:lnTo>
                    <a:pt x="466" y="658"/>
                  </a:lnTo>
                  <a:close/>
                  <a:moveTo>
                    <a:pt x="473" y="236"/>
                  </a:moveTo>
                  <a:lnTo>
                    <a:pt x="468" y="228"/>
                  </a:lnTo>
                  <a:lnTo>
                    <a:pt x="463" y="224"/>
                  </a:lnTo>
                  <a:lnTo>
                    <a:pt x="461" y="220"/>
                  </a:lnTo>
                  <a:lnTo>
                    <a:pt x="456" y="214"/>
                  </a:lnTo>
                  <a:lnTo>
                    <a:pt x="447" y="220"/>
                  </a:lnTo>
                  <a:lnTo>
                    <a:pt x="456" y="256"/>
                  </a:lnTo>
                  <a:lnTo>
                    <a:pt x="473" y="236"/>
                  </a:lnTo>
                  <a:close/>
                  <a:moveTo>
                    <a:pt x="475" y="654"/>
                  </a:moveTo>
                  <a:lnTo>
                    <a:pt x="466" y="618"/>
                  </a:lnTo>
                  <a:lnTo>
                    <a:pt x="439" y="616"/>
                  </a:lnTo>
                  <a:lnTo>
                    <a:pt x="439" y="632"/>
                  </a:lnTo>
                  <a:lnTo>
                    <a:pt x="475" y="654"/>
                  </a:lnTo>
                  <a:close/>
                  <a:moveTo>
                    <a:pt x="478" y="488"/>
                  </a:moveTo>
                  <a:lnTo>
                    <a:pt x="466" y="466"/>
                  </a:lnTo>
                  <a:lnTo>
                    <a:pt x="435" y="468"/>
                  </a:lnTo>
                  <a:lnTo>
                    <a:pt x="425" y="502"/>
                  </a:lnTo>
                  <a:lnTo>
                    <a:pt x="449" y="528"/>
                  </a:lnTo>
                  <a:lnTo>
                    <a:pt x="466" y="516"/>
                  </a:lnTo>
                  <a:lnTo>
                    <a:pt x="478" y="488"/>
                  </a:lnTo>
                  <a:close/>
                  <a:moveTo>
                    <a:pt x="478" y="436"/>
                  </a:moveTo>
                  <a:lnTo>
                    <a:pt x="473" y="406"/>
                  </a:lnTo>
                  <a:lnTo>
                    <a:pt x="449" y="416"/>
                  </a:lnTo>
                  <a:lnTo>
                    <a:pt x="437" y="416"/>
                  </a:lnTo>
                  <a:lnTo>
                    <a:pt x="437" y="454"/>
                  </a:lnTo>
                  <a:lnTo>
                    <a:pt x="466" y="450"/>
                  </a:lnTo>
                  <a:lnTo>
                    <a:pt x="478" y="436"/>
                  </a:lnTo>
                  <a:close/>
                  <a:moveTo>
                    <a:pt x="480" y="588"/>
                  </a:moveTo>
                  <a:lnTo>
                    <a:pt x="475" y="582"/>
                  </a:lnTo>
                  <a:lnTo>
                    <a:pt x="449" y="584"/>
                  </a:lnTo>
                  <a:lnTo>
                    <a:pt x="430" y="598"/>
                  </a:lnTo>
                  <a:lnTo>
                    <a:pt x="461" y="608"/>
                  </a:lnTo>
                  <a:lnTo>
                    <a:pt x="480" y="588"/>
                  </a:lnTo>
                  <a:close/>
                  <a:moveTo>
                    <a:pt x="487" y="376"/>
                  </a:moveTo>
                  <a:lnTo>
                    <a:pt x="480" y="360"/>
                  </a:lnTo>
                  <a:lnTo>
                    <a:pt x="461" y="360"/>
                  </a:lnTo>
                  <a:lnTo>
                    <a:pt x="449" y="382"/>
                  </a:lnTo>
                  <a:lnTo>
                    <a:pt x="451" y="408"/>
                  </a:lnTo>
                  <a:lnTo>
                    <a:pt x="473" y="396"/>
                  </a:lnTo>
                  <a:lnTo>
                    <a:pt x="487" y="376"/>
                  </a:lnTo>
                  <a:close/>
                  <a:moveTo>
                    <a:pt x="490" y="256"/>
                  </a:moveTo>
                  <a:lnTo>
                    <a:pt x="487" y="250"/>
                  </a:lnTo>
                  <a:lnTo>
                    <a:pt x="483" y="246"/>
                  </a:lnTo>
                  <a:lnTo>
                    <a:pt x="483" y="250"/>
                  </a:lnTo>
                  <a:lnTo>
                    <a:pt x="490" y="256"/>
                  </a:lnTo>
                  <a:close/>
                  <a:moveTo>
                    <a:pt x="499" y="298"/>
                  </a:moveTo>
                  <a:lnTo>
                    <a:pt x="495" y="268"/>
                  </a:lnTo>
                  <a:lnTo>
                    <a:pt x="473" y="260"/>
                  </a:lnTo>
                  <a:lnTo>
                    <a:pt x="459" y="264"/>
                  </a:lnTo>
                  <a:lnTo>
                    <a:pt x="461" y="294"/>
                  </a:lnTo>
                  <a:lnTo>
                    <a:pt x="490" y="308"/>
                  </a:lnTo>
                  <a:lnTo>
                    <a:pt x="499" y="298"/>
                  </a:lnTo>
                  <a:close/>
                  <a:moveTo>
                    <a:pt x="504" y="544"/>
                  </a:moveTo>
                  <a:lnTo>
                    <a:pt x="471" y="528"/>
                  </a:lnTo>
                  <a:lnTo>
                    <a:pt x="454" y="544"/>
                  </a:lnTo>
                  <a:lnTo>
                    <a:pt x="451" y="574"/>
                  </a:lnTo>
                  <a:lnTo>
                    <a:pt x="490" y="572"/>
                  </a:lnTo>
                  <a:lnTo>
                    <a:pt x="504" y="544"/>
                  </a:lnTo>
                  <a:close/>
                  <a:moveTo>
                    <a:pt x="507" y="318"/>
                  </a:moveTo>
                  <a:lnTo>
                    <a:pt x="492" y="312"/>
                  </a:lnTo>
                  <a:lnTo>
                    <a:pt x="459" y="312"/>
                  </a:lnTo>
                  <a:lnTo>
                    <a:pt x="463" y="348"/>
                  </a:lnTo>
                  <a:lnTo>
                    <a:pt x="487" y="346"/>
                  </a:lnTo>
                  <a:lnTo>
                    <a:pt x="507" y="318"/>
                  </a:lnTo>
                  <a:close/>
                  <a:moveTo>
                    <a:pt x="511" y="454"/>
                  </a:moveTo>
                  <a:lnTo>
                    <a:pt x="499" y="428"/>
                  </a:lnTo>
                  <a:lnTo>
                    <a:pt x="485" y="438"/>
                  </a:lnTo>
                  <a:lnTo>
                    <a:pt x="478" y="456"/>
                  </a:lnTo>
                  <a:lnTo>
                    <a:pt x="487" y="478"/>
                  </a:lnTo>
                  <a:lnTo>
                    <a:pt x="499" y="472"/>
                  </a:lnTo>
                  <a:lnTo>
                    <a:pt x="511" y="454"/>
                  </a:lnTo>
                  <a:close/>
                  <a:moveTo>
                    <a:pt x="516" y="380"/>
                  </a:moveTo>
                  <a:lnTo>
                    <a:pt x="495" y="380"/>
                  </a:lnTo>
                  <a:lnTo>
                    <a:pt x="480" y="404"/>
                  </a:lnTo>
                  <a:lnTo>
                    <a:pt x="485" y="424"/>
                  </a:lnTo>
                  <a:lnTo>
                    <a:pt x="499" y="414"/>
                  </a:lnTo>
                  <a:lnTo>
                    <a:pt x="516" y="380"/>
                  </a:lnTo>
                  <a:close/>
                  <a:moveTo>
                    <a:pt x="519" y="624"/>
                  </a:moveTo>
                  <a:lnTo>
                    <a:pt x="511" y="598"/>
                  </a:lnTo>
                  <a:lnTo>
                    <a:pt x="497" y="586"/>
                  </a:lnTo>
                  <a:lnTo>
                    <a:pt x="473" y="610"/>
                  </a:lnTo>
                  <a:lnTo>
                    <a:pt x="490" y="646"/>
                  </a:lnTo>
                  <a:lnTo>
                    <a:pt x="495" y="642"/>
                  </a:lnTo>
                  <a:lnTo>
                    <a:pt x="497" y="642"/>
                  </a:lnTo>
                  <a:lnTo>
                    <a:pt x="504" y="634"/>
                  </a:lnTo>
                  <a:lnTo>
                    <a:pt x="514" y="630"/>
                  </a:lnTo>
                  <a:lnTo>
                    <a:pt x="519" y="624"/>
                  </a:lnTo>
                  <a:close/>
                  <a:moveTo>
                    <a:pt x="523" y="334"/>
                  </a:moveTo>
                  <a:lnTo>
                    <a:pt x="511" y="330"/>
                  </a:lnTo>
                  <a:lnTo>
                    <a:pt x="495" y="354"/>
                  </a:lnTo>
                  <a:lnTo>
                    <a:pt x="497" y="372"/>
                  </a:lnTo>
                  <a:lnTo>
                    <a:pt x="521" y="366"/>
                  </a:lnTo>
                  <a:lnTo>
                    <a:pt x="523" y="334"/>
                  </a:lnTo>
                  <a:close/>
                  <a:moveTo>
                    <a:pt x="528" y="570"/>
                  </a:moveTo>
                  <a:lnTo>
                    <a:pt x="519" y="552"/>
                  </a:lnTo>
                  <a:lnTo>
                    <a:pt x="509" y="552"/>
                  </a:lnTo>
                  <a:lnTo>
                    <a:pt x="502" y="576"/>
                  </a:lnTo>
                  <a:lnTo>
                    <a:pt x="514" y="586"/>
                  </a:lnTo>
                  <a:lnTo>
                    <a:pt x="528" y="570"/>
                  </a:lnTo>
                  <a:close/>
                  <a:moveTo>
                    <a:pt x="528" y="512"/>
                  </a:moveTo>
                  <a:lnTo>
                    <a:pt x="504" y="488"/>
                  </a:lnTo>
                  <a:lnTo>
                    <a:pt x="487" y="490"/>
                  </a:lnTo>
                  <a:lnTo>
                    <a:pt x="478" y="520"/>
                  </a:lnTo>
                  <a:lnTo>
                    <a:pt x="511" y="534"/>
                  </a:lnTo>
                  <a:lnTo>
                    <a:pt x="528" y="512"/>
                  </a:lnTo>
                  <a:close/>
                  <a:moveTo>
                    <a:pt x="550" y="292"/>
                  </a:moveTo>
                  <a:lnTo>
                    <a:pt x="531" y="282"/>
                  </a:lnTo>
                  <a:lnTo>
                    <a:pt x="519" y="274"/>
                  </a:lnTo>
                  <a:lnTo>
                    <a:pt x="511" y="270"/>
                  </a:lnTo>
                  <a:lnTo>
                    <a:pt x="502" y="272"/>
                  </a:lnTo>
                  <a:lnTo>
                    <a:pt x="511" y="312"/>
                  </a:lnTo>
                  <a:lnTo>
                    <a:pt x="533" y="324"/>
                  </a:lnTo>
                  <a:lnTo>
                    <a:pt x="547" y="308"/>
                  </a:lnTo>
                  <a:lnTo>
                    <a:pt x="550" y="292"/>
                  </a:lnTo>
                  <a:close/>
                  <a:moveTo>
                    <a:pt x="555" y="354"/>
                  </a:moveTo>
                  <a:lnTo>
                    <a:pt x="535" y="344"/>
                  </a:lnTo>
                  <a:lnTo>
                    <a:pt x="526" y="368"/>
                  </a:lnTo>
                  <a:lnTo>
                    <a:pt x="555" y="384"/>
                  </a:lnTo>
                  <a:lnTo>
                    <a:pt x="555" y="354"/>
                  </a:lnTo>
                  <a:close/>
                  <a:moveTo>
                    <a:pt x="562" y="454"/>
                  </a:moveTo>
                  <a:lnTo>
                    <a:pt x="559" y="408"/>
                  </a:lnTo>
                  <a:lnTo>
                    <a:pt x="528" y="388"/>
                  </a:lnTo>
                  <a:lnTo>
                    <a:pt x="507" y="418"/>
                  </a:lnTo>
                  <a:lnTo>
                    <a:pt x="521" y="454"/>
                  </a:lnTo>
                  <a:lnTo>
                    <a:pt x="562" y="454"/>
                  </a:lnTo>
                  <a:close/>
                  <a:moveTo>
                    <a:pt x="569" y="586"/>
                  </a:moveTo>
                  <a:lnTo>
                    <a:pt x="557" y="576"/>
                  </a:lnTo>
                  <a:lnTo>
                    <a:pt x="538" y="576"/>
                  </a:lnTo>
                  <a:lnTo>
                    <a:pt x="526" y="596"/>
                  </a:lnTo>
                  <a:lnTo>
                    <a:pt x="531" y="616"/>
                  </a:lnTo>
                  <a:lnTo>
                    <a:pt x="569" y="586"/>
                  </a:lnTo>
                  <a:close/>
                  <a:moveTo>
                    <a:pt x="569" y="476"/>
                  </a:moveTo>
                  <a:lnTo>
                    <a:pt x="555" y="466"/>
                  </a:lnTo>
                  <a:lnTo>
                    <a:pt x="523" y="462"/>
                  </a:lnTo>
                  <a:lnTo>
                    <a:pt x="511" y="480"/>
                  </a:lnTo>
                  <a:lnTo>
                    <a:pt x="535" y="502"/>
                  </a:lnTo>
                  <a:lnTo>
                    <a:pt x="567" y="510"/>
                  </a:lnTo>
                  <a:lnTo>
                    <a:pt x="569" y="476"/>
                  </a:lnTo>
                  <a:close/>
                  <a:moveTo>
                    <a:pt x="583" y="538"/>
                  </a:moveTo>
                  <a:lnTo>
                    <a:pt x="571" y="524"/>
                  </a:lnTo>
                  <a:lnTo>
                    <a:pt x="540" y="520"/>
                  </a:lnTo>
                  <a:lnTo>
                    <a:pt x="526" y="536"/>
                  </a:lnTo>
                  <a:lnTo>
                    <a:pt x="533" y="556"/>
                  </a:lnTo>
                  <a:lnTo>
                    <a:pt x="559" y="562"/>
                  </a:lnTo>
                  <a:lnTo>
                    <a:pt x="583" y="538"/>
                  </a:lnTo>
                  <a:close/>
                  <a:moveTo>
                    <a:pt x="583" y="306"/>
                  </a:moveTo>
                  <a:lnTo>
                    <a:pt x="579" y="304"/>
                  </a:lnTo>
                  <a:lnTo>
                    <a:pt x="571" y="300"/>
                  </a:lnTo>
                  <a:lnTo>
                    <a:pt x="567" y="298"/>
                  </a:lnTo>
                  <a:lnTo>
                    <a:pt x="559" y="294"/>
                  </a:lnTo>
                  <a:lnTo>
                    <a:pt x="557" y="312"/>
                  </a:lnTo>
                  <a:lnTo>
                    <a:pt x="581" y="320"/>
                  </a:lnTo>
                  <a:lnTo>
                    <a:pt x="583" y="306"/>
                  </a:lnTo>
                  <a:close/>
                  <a:moveTo>
                    <a:pt x="607" y="550"/>
                  </a:moveTo>
                  <a:lnTo>
                    <a:pt x="591" y="546"/>
                  </a:lnTo>
                  <a:lnTo>
                    <a:pt x="569" y="568"/>
                  </a:lnTo>
                  <a:lnTo>
                    <a:pt x="579" y="580"/>
                  </a:lnTo>
                  <a:lnTo>
                    <a:pt x="607" y="550"/>
                  </a:lnTo>
                  <a:close/>
                  <a:moveTo>
                    <a:pt x="610" y="504"/>
                  </a:moveTo>
                  <a:lnTo>
                    <a:pt x="607" y="480"/>
                  </a:lnTo>
                  <a:lnTo>
                    <a:pt x="581" y="480"/>
                  </a:lnTo>
                  <a:lnTo>
                    <a:pt x="579" y="510"/>
                  </a:lnTo>
                  <a:lnTo>
                    <a:pt x="591" y="520"/>
                  </a:lnTo>
                  <a:lnTo>
                    <a:pt x="610" y="504"/>
                  </a:lnTo>
                  <a:close/>
                  <a:moveTo>
                    <a:pt x="615" y="390"/>
                  </a:moveTo>
                  <a:lnTo>
                    <a:pt x="607" y="344"/>
                  </a:lnTo>
                  <a:lnTo>
                    <a:pt x="557" y="324"/>
                  </a:lnTo>
                  <a:lnTo>
                    <a:pt x="569" y="396"/>
                  </a:lnTo>
                  <a:lnTo>
                    <a:pt x="615" y="390"/>
                  </a:lnTo>
                  <a:close/>
                  <a:moveTo>
                    <a:pt x="624" y="534"/>
                  </a:moveTo>
                  <a:lnTo>
                    <a:pt x="622" y="526"/>
                  </a:lnTo>
                  <a:lnTo>
                    <a:pt x="605" y="522"/>
                  </a:lnTo>
                  <a:lnTo>
                    <a:pt x="591" y="536"/>
                  </a:lnTo>
                  <a:lnTo>
                    <a:pt x="615" y="544"/>
                  </a:lnTo>
                  <a:lnTo>
                    <a:pt x="624" y="534"/>
                  </a:lnTo>
                  <a:close/>
                  <a:moveTo>
                    <a:pt x="624" y="440"/>
                  </a:moveTo>
                  <a:lnTo>
                    <a:pt x="607" y="402"/>
                  </a:lnTo>
                  <a:lnTo>
                    <a:pt x="571" y="412"/>
                  </a:lnTo>
                  <a:lnTo>
                    <a:pt x="576" y="454"/>
                  </a:lnTo>
                  <a:lnTo>
                    <a:pt x="603" y="466"/>
                  </a:lnTo>
                  <a:lnTo>
                    <a:pt x="624" y="440"/>
                  </a:lnTo>
                  <a:close/>
                  <a:moveTo>
                    <a:pt x="629" y="332"/>
                  </a:moveTo>
                  <a:lnTo>
                    <a:pt x="619" y="324"/>
                  </a:lnTo>
                  <a:lnTo>
                    <a:pt x="612" y="320"/>
                  </a:lnTo>
                  <a:lnTo>
                    <a:pt x="593" y="310"/>
                  </a:lnTo>
                  <a:lnTo>
                    <a:pt x="591" y="318"/>
                  </a:lnTo>
                  <a:lnTo>
                    <a:pt x="624" y="336"/>
                  </a:lnTo>
                  <a:lnTo>
                    <a:pt x="629" y="332"/>
                  </a:lnTo>
                  <a:close/>
                  <a:moveTo>
                    <a:pt x="636" y="512"/>
                  </a:moveTo>
                  <a:lnTo>
                    <a:pt x="629" y="512"/>
                  </a:lnTo>
                  <a:lnTo>
                    <a:pt x="631" y="522"/>
                  </a:lnTo>
                  <a:lnTo>
                    <a:pt x="631" y="520"/>
                  </a:lnTo>
                  <a:lnTo>
                    <a:pt x="636" y="514"/>
                  </a:lnTo>
                  <a:lnTo>
                    <a:pt x="636" y="512"/>
                  </a:lnTo>
                  <a:close/>
                  <a:moveTo>
                    <a:pt x="660" y="364"/>
                  </a:moveTo>
                  <a:lnTo>
                    <a:pt x="658" y="362"/>
                  </a:lnTo>
                  <a:lnTo>
                    <a:pt x="655" y="357"/>
                  </a:lnTo>
                  <a:lnTo>
                    <a:pt x="651" y="350"/>
                  </a:lnTo>
                  <a:lnTo>
                    <a:pt x="641" y="340"/>
                  </a:lnTo>
                  <a:lnTo>
                    <a:pt x="629" y="350"/>
                  </a:lnTo>
                  <a:lnTo>
                    <a:pt x="634" y="366"/>
                  </a:lnTo>
                  <a:lnTo>
                    <a:pt x="660" y="366"/>
                  </a:lnTo>
                  <a:lnTo>
                    <a:pt x="660" y="364"/>
                  </a:lnTo>
                  <a:close/>
                  <a:moveTo>
                    <a:pt x="663" y="456"/>
                  </a:moveTo>
                  <a:lnTo>
                    <a:pt x="641" y="448"/>
                  </a:lnTo>
                  <a:lnTo>
                    <a:pt x="624" y="478"/>
                  </a:lnTo>
                  <a:lnTo>
                    <a:pt x="631" y="504"/>
                  </a:lnTo>
                  <a:lnTo>
                    <a:pt x="643" y="500"/>
                  </a:lnTo>
                  <a:lnTo>
                    <a:pt x="653" y="480"/>
                  </a:lnTo>
                  <a:lnTo>
                    <a:pt x="663" y="456"/>
                  </a:lnTo>
                  <a:close/>
                  <a:moveTo>
                    <a:pt x="670" y="396"/>
                  </a:moveTo>
                  <a:lnTo>
                    <a:pt x="667" y="390"/>
                  </a:lnTo>
                  <a:lnTo>
                    <a:pt x="624" y="380"/>
                  </a:lnTo>
                  <a:lnTo>
                    <a:pt x="631" y="420"/>
                  </a:lnTo>
                  <a:lnTo>
                    <a:pt x="663" y="448"/>
                  </a:lnTo>
                  <a:lnTo>
                    <a:pt x="665" y="444"/>
                  </a:lnTo>
                  <a:lnTo>
                    <a:pt x="667" y="438"/>
                  </a:lnTo>
                  <a:lnTo>
                    <a:pt x="667" y="430"/>
                  </a:lnTo>
                  <a:lnTo>
                    <a:pt x="670" y="424"/>
                  </a:lnTo>
                  <a:lnTo>
                    <a:pt x="670" y="396"/>
                  </a:lnTo>
                  <a:close/>
                  <a:moveTo>
                    <a:pt x="4025" y="367"/>
                  </a:moveTo>
                  <a:lnTo>
                    <a:pt x="4020" y="367"/>
                  </a:lnTo>
                  <a:lnTo>
                    <a:pt x="4018" y="369"/>
                  </a:lnTo>
                  <a:lnTo>
                    <a:pt x="4011" y="369"/>
                  </a:lnTo>
                  <a:lnTo>
                    <a:pt x="4011" y="377"/>
                  </a:lnTo>
                  <a:lnTo>
                    <a:pt x="4025" y="367"/>
                  </a:lnTo>
                  <a:close/>
                  <a:moveTo>
                    <a:pt x="4049" y="421"/>
                  </a:moveTo>
                  <a:lnTo>
                    <a:pt x="4023" y="415"/>
                  </a:lnTo>
                  <a:lnTo>
                    <a:pt x="4015" y="427"/>
                  </a:lnTo>
                  <a:lnTo>
                    <a:pt x="4018" y="433"/>
                  </a:lnTo>
                  <a:lnTo>
                    <a:pt x="4023" y="447"/>
                  </a:lnTo>
                  <a:lnTo>
                    <a:pt x="4025" y="451"/>
                  </a:lnTo>
                  <a:lnTo>
                    <a:pt x="4039" y="451"/>
                  </a:lnTo>
                  <a:lnTo>
                    <a:pt x="4049" y="421"/>
                  </a:lnTo>
                  <a:close/>
                  <a:moveTo>
                    <a:pt x="4061" y="379"/>
                  </a:moveTo>
                  <a:lnTo>
                    <a:pt x="4030" y="373"/>
                  </a:lnTo>
                  <a:lnTo>
                    <a:pt x="4008" y="387"/>
                  </a:lnTo>
                  <a:lnTo>
                    <a:pt x="4008" y="399"/>
                  </a:lnTo>
                  <a:lnTo>
                    <a:pt x="4011" y="401"/>
                  </a:lnTo>
                  <a:lnTo>
                    <a:pt x="4025" y="411"/>
                  </a:lnTo>
                  <a:lnTo>
                    <a:pt x="4051" y="411"/>
                  </a:lnTo>
                  <a:lnTo>
                    <a:pt x="4061" y="379"/>
                  </a:lnTo>
                  <a:close/>
                  <a:moveTo>
                    <a:pt x="4073" y="483"/>
                  </a:moveTo>
                  <a:lnTo>
                    <a:pt x="4071" y="453"/>
                  </a:lnTo>
                  <a:lnTo>
                    <a:pt x="4054" y="449"/>
                  </a:lnTo>
                  <a:lnTo>
                    <a:pt x="4037" y="465"/>
                  </a:lnTo>
                  <a:lnTo>
                    <a:pt x="4042" y="471"/>
                  </a:lnTo>
                  <a:lnTo>
                    <a:pt x="4044" y="471"/>
                  </a:lnTo>
                  <a:lnTo>
                    <a:pt x="4047" y="473"/>
                  </a:lnTo>
                  <a:lnTo>
                    <a:pt x="4051" y="475"/>
                  </a:lnTo>
                  <a:lnTo>
                    <a:pt x="4054" y="477"/>
                  </a:lnTo>
                  <a:lnTo>
                    <a:pt x="4056" y="477"/>
                  </a:lnTo>
                  <a:lnTo>
                    <a:pt x="4063" y="483"/>
                  </a:lnTo>
                  <a:lnTo>
                    <a:pt x="4073" y="483"/>
                  </a:lnTo>
                  <a:close/>
                  <a:moveTo>
                    <a:pt x="4085" y="357"/>
                  </a:moveTo>
                  <a:lnTo>
                    <a:pt x="4083" y="345"/>
                  </a:lnTo>
                  <a:lnTo>
                    <a:pt x="4063" y="355"/>
                  </a:lnTo>
                  <a:lnTo>
                    <a:pt x="4054" y="357"/>
                  </a:lnTo>
                  <a:lnTo>
                    <a:pt x="4044" y="363"/>
                  </a:lnTo>
                  <a:lnTo>
                    <a:pt x="4042" y="367"/>
                  </a:lnTo>
                  <a:lnTo>
                    <a:pt x="4063" y="369"/>
                  </a:lnTo>
                  <a:lnTo>
                    <a:pt x="4085" y="357"/>
                  </a:lnTo>
                  <a:close/>
                  <a:moveTo>
                    <a:pt x="4092" y="403"/>
                  </a:moveTo>
                  <a:lnTo>
                    <a:pt x="4063" y="417"/>
                  </a:lnTo>
                  <a:lnTo>
                    <a:pt x="4056" y="439"/>
                  </a:lnTo>
                  <a:lnTo>
                    <a:pt x="4078" y="441"/>
                  </a:lnTo>
                  <a:lnTo>
                    <a:pt x="4092" y="427"/>
                  </a:lnTo>
                  <a:lnTo>
                    <a:pt x="4092" y="403"/>
                  </a:lnTo>
                  <a:close/>
                  <a:moveTo>
                    <a:pt x="4099" y="379"/>
                  </a:moveTo>
                  <a:lnTo>
                    <a:pt x="4087" y="369"/>
                  </a:lnTo>
                  <a:lnTo>
                    <a:pt x="4071" y="377"/>
                  </a:lnTo>
                  <a:lnTo>
                    <a:pt x="4063" y="409"/>
                  </a:lnTo>
                  <a:lnTo>
                    <a:pt x="4087" y="393"/>
                  </a:lnTo>
                  <a:lnTo>
                    <a:pt x="4099" y="379"/>
                  </a:lnTo>
                  <a:close/>
                  <a:moveTo>
                    <a:pt x="4114" y="505"/>
                  </a:moveTo>
                  <a:lnTo>
                    <a:pt x="4102" y="487"/>
                  </a:lnTo>
                  <a:lnTo>
                    <a:pt x="4087" y="493"/>
                  </a:lnTo>
                  <a:lnTo>
                    <a:pt x="4102" y="497"/>
                  </a:lnTo>
                  <a:lnTo>
                    <a:pt x="4107" y="501"/>
                  </a:lnTo>
                  <a:lnTo>
                    <a:pt x="4114" y="505"/>
                  </a:lnTo>
                  <a:close/>
                  <a:moveTo>
                    <a:pt x="4114" y="451"/>
                  </a:moveTo>
                  <a:lnTo>
                    <a:pt x="4102" y="437"/>
                  </a:lnTo>
                  <a:lnTo>
                    <a:pt x="4085" y="453"/>
                  </a:lnTo>
                  <a:lnTo>
                    <a:pt x="4083" y="477"/>
                  </a:lnTo>
                  <a:lnTo>
                    <a:pt x="4092" y="483"/>
                  </a:lnTo>
                  <a:lnTo>
                    <a:pt x="4107" y="477"/>
                  </a:lnTo>
                  <a:lnTo>
                    <a:pt x="4114" y="451"/>
                  </a:lnTo>
                  <a:close/>
                  <a:moveTo>
                    <a:pt x="4131" y="333"/>
                  </a:moveTo>
                  <a:lnTo>
                    <a:pt x="4128" y="325"/>
                  </a:lnTo>
                  <a:lnTo>
                    <a:pt x="4119" y="329"/>
                  </a:lnTo>
                  <a:lnTo>
                    <a:pt x="4104" y="337"/>
                  </a:lnTo>
                  <a:lnTo>
                    <a:pt x="4095" y="341"/>
                  </a:lnTo>
                  <a:lnTo>
                    <a:pt x="4102" y="361"/>
                  </a:lnTo>
                  <a:lnTo>
                    <a:pt x="4131" y="333"/>
                  </a:lnTo>
                  <a:close/>
                  <a:moveTo>
                    <a:pt x="4138" y="435"/>
                  </a:moveTo>
                  <a:lnTo>
                    <a:pt x="4109" y="417"/>
                  </a:lnTo>
                  <a:lnTo>
                    <a:pt x="4107" y="427"/>
                  </a:lnTo>
                  <a:lnTo>
                    <a:pt x="4121" y="441"/>
                  </a:lnTo>
                  <a:lnTo>
                    <a:pt x="4138" y="435"/>
                  </a:lnTo>
                  <a:close/>
                  <a:moveTo>
                    <a:pt x="4138" y="379"/>
                  </a:moveTo>
                  <a:lnTo>
                    <a:pt x="4133" y="351"/>
                  </a:lnTo>
                  <a:lnTo>
                    <a:pt x="4111" y="367"/>
                  </a:lnTo>
                  <a:lnTo>
                    <a:pt x="4102" y="411"/>
                  </a:lnTo>
                  <a:lnTo>
                    <a:pt x="4121" y="403"/>
                  </a:lnTo>
                  <a:lnTo>
                    <a:pt x="4138" y="379"/>
                  </a:lnTo>
                  <a:close/>
                  <a:moveTo>
                    <a:pt x="4169" y="481"/>
                  </a:moveTo>
                  <a:lnTo>
                    <a:pt x="4159" y="457"/>
                  </a:lnTo>
                  <a:lnTo>
                    <a:pt x="4145" y="441"/>
                  </a:lnTo>
                  <a:lnTo>
                    <a:pt x="4123" y="451"/>
                  </a:lnTo>
                  <a:lnTo>
                    <a:pt x="4116" y="477"/>
                  </a:lnTo>
                  <a:lnTo>
                    <a:pt x="4121" y="497"/>
                  </a:lnTo>
                  <a:lnTo>
                    <a:pt x="4169" y="481"/>
                  </a:lnTo>
                  <a:close/>
                  <a:moveTo>
                    <a:pt x="4179" y="537"/>
                  </a:moveTo>
                  <a:lnTo>
                    <a:pt x="4167" y="525"/>
                  </a:lnTo>
                  <a:lnTo>
                    <a:pt x="4150" y="525"/>
                  </a:lnTo>
                  <a:lnTo>
                    <a:pt x="4155" y="531"/>
                  </a:lnTo>
                  <a:lnTo>
                    <a:pt x="4162" y="535"/>
                  </a:lnTo>
                  <a:lnTo>
                    <a:pt x="4167" y="537"/>
                  </a:lnTo>
                  <a:lnTo>
                    <a:pt x="4171" y="543"/>
                  </a:lnTo>
                  <a:lnTo>
                    <a:pt x="4179" y="537"/>
                  </a:lnTo>
                  <a:close/>
                  <a:moveTo>
                    <a:pt x="4181" y="393"/>
                  </a:moveTo>
                  <a:lnTo>
                    <a:pt x="4174" y="365"/>
                  </a:lnTo>
                  <a:lnTo>
                    <a:pt x="4152" y="377"/>
                  </a:lnTo>
                  <a:lnTo>
                    <a:pt x="4126" y="415"/>
                  </a:lnTo>
                  <a:lnTo>
                    <a:pt x="4152" y="425"/>
                  </a:lnTo>
                  <a:lnTo>
                    <a:pt x="4181" y="393"/>
                  </a:lnTo>
                  <a:close/>
                  <a:moveTo>
                    <a:pt x="4183" y="291"/>
                  </a:moveTo>
                  <a:lnTo>
                    <a:pt x="4176" y="295"/>
                  </a:lnTo>
                  <a:lnTo>
                    <a:pt x="4183" y="301"/>
                  </a:lnTo>
                  <a:lnTo>
                    <a:pt x="4183" y="291"/>
                  </a:lnTo>
                  <a:close/>
                  <a:moveTo>
                    <a:pt x="4188" y="309"/>
                  </a:moveTo>
                  <a:lnTo>
                    <a:pt x="4164" y="307"/>
                  </a:lnTo>
                  <a:lnTo>
                    <a:pt x="4138" y="329"/>
                  </a:lnTo>
                  <a:lnTo>
                    <a:pt x="4150" y="363"/>
                  </a:lnTo>
                  <a:lnTo>
                    <a:pt x="4171" y="353"/>
                  </a:lnTo>
                  <a:lnTo>
                    <a:pt x="4188" y="309"/>
                  </a:lnTo>
                  <a:close/>
                  <a:moveTo>
                    <a:pt x="4195" y="495"/>
                  </a:moveTo>
                  <a:lnTo>
                    <a:pt x="4174" y="487"/>
                  </a:lnTo>
                  <a:lnTo>
                    <a:pt x="4133" y="505"/>
                  </a:lnTo>
                  <a:lnTo>
                    <a:pt x="4147" y="519"/>
                  </a:lnTo>
                  <a:lnTo>
                    <a:pt x="4164" y="519"/>
                  </a:lnTo>
                  <a:lnTo>
                    <a:pt x="4195" y="495"/>
                  </a:lnTo>
                  <a:close/>
                  <a:moveTo>
                    <a:pt x="4198" y="439"/>
                  </a:moveTo>
                  <a:lnTo>
                    <a:pt x="4186" y="409"/>
                  </a:lnTo>
                  <a:lnTo>
                    <a:pt x="4162" y="437"/>
                  </a:lnTo>
                  <a:lnTo>
                    <a:pt x="4181" y="477"/>
                  </a:lnTo>
                  <a:lnTo>
                    <a:pt x="4198" y="439"/>
                  </a:lnTo>
                  <a:close/>
                  <a:moveTo>
                    <a:pt x="4203" y="545"/>
                  </a:moveTo>
                  <a:lnTo>
                    <a:pt x="4186" y="541"/>
                  </a:lnTo>
                  <a:lnTo>
                    <a:pt x="4179" y="547"/>
                  </a:lnTo>
                  <a:lnTo>
                    <a:pt x="4188" y="555"/>
                  </a:lnTo>
                  <a:lnTo>
                    <a:pt x="4191" y="559"/>
                  </a:lnTo>
                  <a:lnTo>
                    <a:pt x="4203" y="545"/>
                  </a:lnTo>
                  <a:close/>
                  <a:moveTo>
                    <a:pt x="4222" y="267"/>
                  </a:moveTo>
                  <a:lnTo>
                    <a:pt x="4193" y="285"/>
                  </a:lnTo>
                  <a:lnTo>
                    <a:pt x="4193" y="289"/>
                  </a:lnTo>
                  <a:lnTo>
                    <a:pt x="4219" y="279"/>
                  </a:lnTo>
                  <a:lnTo>
                    <a:pt x="4222" y="267"/>
                  </a:lnTo>
                  <a:close/>
                  <a:moveTo>
                    <a:pt x="4227" y="507"/>
                  </a:moveTo>
                  <a:lnTo>
                    <a:pt x="4203" y="501"/>
                  </a:lnTo>
                  <a:lnTo>
                    <a:pt x="4183" y="521"/>
                  </a:lnTo>
                  <a:lnTo>
                    <a:pt x="4183" y="531"/>
                  </a:lnTo>
                  <a:lnTo>
                    <a:pt x="4212" y="537"/>
                  </a:lnTo>
                  <a:lnTo>
                    <a:pt x="4227" y="507"/>
                  </a:lnTo>
                  <a:close/>
                  <a:moveTo>
                    <a:pt x="4229" y="365"/>
                  </a:moveTo>
                  <a:lnTo>
                    <a:pt x="4198" y="321"/>
                  </a:lnTo>
                  <a:lnTo>
                    <a:pt x="4181" y="353"/>
                  </a:lnTo>
                  <a:lnTo>
                    <a:pt x="4193" y="381"/>
                  </a:lnTo>
                  <a:lnTo>
                    <a:pt x="4229" y="365"/>
                  </a:lnTo>
                  <a:close/>
                  <a:moveTo>
                    <a:pt x="4234" y="297"/>
                  </a:moveTo>
                  <a:lnTo>
                    <a:pt x="4227" y="285"/>
                  </a:lnTo>
                  <a:lnTo>
                    <a:pt x="4198" y="301"/>
                  </a:lnTo>
                  <a:lnTo>
                    <a:pt x="4217" y="331"/>
                  </a:lnTo>
                  <a:lnTo>
                    <a:pt x="4222" y="321"/>
                  </a:lnTo>
                  <a:lnTo>
                    <a:pt x="4227" y="315"/>
                  </a:lnTo>
                  <a:lnTo>
                    <a:pt x="4234" y="297"/>
                  </a:lnTo>
                  <a:close/>
                  <a:moveTo>
                    <a:pt x="4251" y="471"/>
                  </a:moveTo>
                  <a:lnTo>
                    <a:pt x="4236" y="441"/>
                  </a:lnTo>
                  <a:lnTo>
                    <a:pt x="4210" y="449"/>
                  </a:lnTo>
                  <a:lnTo>
                    <a:pt x="4191" y="477"/>
                  </a:lnTo>
                  <a:lnTo>
                    <a:pt x="4227" y="499"/>
                  </a:lnTo>
                  <a:lnTo>
                    <a:pt x="4251" y="471"/>
                  </a:lnTo>
                  <a:close/>
                  <a:moveTo>
                    <a:pt x="4251" y="247"/>
                  </a:moveTo>
                  <a:lnTo>
                    <a:pt x="4236" y="257"/>
                  </a:lnTo>
                  <a:lnTo>
                    <a:pt x="4239" y="279"/>
                  </a:lnTo>
                  <a:lnTo>
                    <a:pt x="4251" y="255"/>
                  </a:lnTo>
                  <a:lnTo>
                    <a:pt x="4251" y="247"/>
                  </a:lnTo>
                  <a:close/>
                  <a:moveTo>
                    <a:pt x="4253" y="541"/>
                  </a:moveTo>
                  <a:lnTo>
                    <a:pt x="4246" y="523"/>
                  </a:lnTo>
                  <a:lnTo>
                    <a:pt x="4229" y="523"/>
                  </a:lnTo>
                  <a:lnTo>
                    <a:pt x="4219" y="543"/>
                  </a:lnTo>
                  <a:lnTo>
                    <a:pt x="4253" y="541"/>
                  </a:lnTo>
                  <a:close/>
                  <a:moveTo>
                    <a:pt x="4265" y="577"/>
                  </a:moveTo>
                  <a:lnTo>
                    <a:pt x="4253" y="553"/>
                  </a:lnTo>
                  <a:lnTo>
                    <a:pt x="4210" y="549"/>
                  </a:lnTo>
                  <a:lnTo>
                    <a:pt x="4200" y="565"/>
                  </a:lnTo>
                  <a:lnTo>
                    <a:pt x="4212" y="577"/>
                  </a:lnTo>
                  <a:lnTo>
                    <a:pt x="4241" y="593"/>
                  </a:lnTo>
                  <a:lnTo>
                    <a:pt x="4265" y="577"/>
                  </a:lnTo>
                  <a:close/>
                  <a:moveTo>
                    <a:pt x="4277" y="381"/>
                  </a:moveTo>
                  <a:lnTo>
                    <a:pt x="4219" y="379"/>
                  </a:lnTo>
                  <a:lnTo>
                    <a:pt x="4195" y="397"/>
                  </a:lnTo>
                  <a:lnTo>
                    <a:pt x="4217" y="437"/>
                  </a:lnTo>
                  <a:lnTo>
                    <a:pt x="4258" y="421"/>
                  </a:lnTo>
                  <a:lnTo>
                    <a:pt x="4277" y="381"/>
                  </a:lnTo>
                  <a:close/>
                  <a:moveTo>
                    <a:pt x="4284" y="281"/>
                  </a:moveTo>
                  <a:lnTo>
                    <a:pt x="4277" y="255"/>
                  </a:lnTo>
                  <a:lnTo>
                    <a:pt x="4260" y="261"/>
                  </a:lnTo>
                  <a:lnTo>
                    <a:pt x="4248" y="285"/>
                  </a:lnTo>
                  <a:lnTo>
                    <a:pt x="4263" y="297"/>
                  </a:lnTo>
                  <a:lnTo>
                    <a:pt x="4284" y="281"/>
                  </a:lnTo>
                  <a:close/>
                  <a:moveTo>
                    <a:pt x="4289" y="481"/>
                  </a:moveTo>
                  <a:lnTo>
                    <a:pt x="4258" y="483"/>
                  </a:lnTo>
                  <a:lnTo>
                    <a:pt x="4248" y="507"/>
                  </a:lnTo>
                  <a:lnTo>
                    <a:pt x="4260" y="525"/>
                  </a:lnTo>
                  <a:lnTo>
                    <a:pt x="4277" y="519"/>
                  </a:lnTo>
                  <a:lnTo>
                    <a:pt x="4289" y="481"/>
                  </a:lnTo>
                  <a:close/>
                  <a:moveTo>
                    <a:pt x="4289" y="351"/>
                  </a:moveTo>
                  <a:lnTo>
                    <a:pt x="4263" y="317"/>
                  </a:lnTo>
                  <a:lnTo>
                    <a:pt x="4239" y="307"/>
                  </a:lnTo>
                  <a:lnTo>
                    <a:pt x="4227" y="337"/>
                  </a:lnTo>
                  <a:lnTo>
                    <a:pt x="4239" y="363"/>
                  </a:lnTo>
                  <a:lnTo>
                    <a:pt x="4272" y="367"/>
                  </a:lnTo>
                  <a:lnTo>
                    <a:pt x="4289" y="351"/>
                  </a:lnTo>
                  <a:close/>
                  <a:moveTo>
                    <a:pt x="4289" y="231"/>
                  </a:moveTo>
                  <a:lnTo>
                    <a:pt x="4272" y="233"/>
                  </a:lnTo>
                  <a:lnTo>
                    <a:pt x="4265" y="237"/>
                  </a:lnTo>
                  <a:lnTo>
                    <a:pt x="4263" y="245"/>
                  </a:lnTo>
                  <a:lnTo>
                    <a:pt x="4282" y="247"/>
                  </a:lnTo>
                  <a:lnTo>
                    <a:pt x="4289" y="231"/>
                  </a:lnTo>
                  <a:close/>
                  <a:moveTo>
                    <a:pt x="4296" y="615"/>
                  </a:moveTo>
                  <a:lnTo>
                    <a:pt x="4291" y="593"/>
                  </a:lnTo>
                  <a:lnTo>
                    <a:pt x="4272" y="589"/>
                  </a:lnTo>
                  <a:lnTo>
                    <a:pt x="4246" y="601"/>
                  </a:lnTo>
                  <a:lnTo>
                    <a:pt x="4248" y="603"/>
                  </a:lnTo>
                  <a:lnTo>
                    <a:pt x="4251" y="603"/>
                  </a:lnTo>
                  <a:lnTo>
                    <a:pt x="4255" y="605"/>
                  </a:lnTo>
                  <a:lnTo>
                    <a:pt x="4258" y="607"/>
                  </a:lnTo>
                  <a:lnTo>
                    <a:pt x="4265" y="609"/>
                  </a:lnTo>
                  <a:lnTo>
                    <a:pt x="4275" y="615"/>
                  </a:lnTo>
                  <a:lnTo>
                    <a:pt x="4284" y="617"/>
                  </a:lnTo>
                  <a:lnTo>
                    <a:pt x="4294" y="621"/>
                  </a:lnTo>
                  <a:lnTo>
                    <a:pt x="4296" y="615"/>
                  </a:lnTo>
                  <a:close/>
                  <a:moveTo>
                    <a:pt x="4318" y="559"/>
                  </a:moveTo>
                  <a:lnTo>
                    <a:pt x="4308" y="535"/>
                  </a:lnTo>
                  <a:lnTo>
                    <a:pt x="4279" y="533"/>
                  </a:lnTo>
                  <a:lnTo>
                    <a:pt x="4260" y="547"/>
                  </a:lnTo>
                  <a:lnTo>
                    <a:pt x="4277" y="573"/>
                  </a:lnTo>
                  <a:lnTo>
                    <a:pt x="4301" y="573"/>
                  </a:lnTo>
                  <a:lnTo>
                    <a:pt x="4318" y="559"/>
                  </a:lnTo>
                  <a:close/>
                  <a:moveTo>
                    <a:pt x="4320" y="413"/>
                  </a:moveTo>
                  <a:lnTo>
                    <a:pt x="4287" y="411"/>
                  </a:lnTo>
                  <a:lnTo>
                    <a:pt x="4258" y="439"/>
                  </a:lnTo>
                  <a:lnTo>
                    <a:pt x="4263" y="465"/>
                  </a:lnTo>
                  <a:lnTo>
                    <a:pt x="4296" y="465"/>
                  </a:lnTo>
                  <a:lnTo>
                    <a:pt x="4320" y="413"/>
                  </a:lnTo>
                  <a:close/>
                  <a:moveTo>
                    <a:pt x="4327" y="579"/>
                  </a:moveTo>
                  <a:lnTo>
                    <a:pt x="4315" y="573"/>
                  </a:lnTo>
                  <a:lnTo>
                    <a:pt x="4301" y="589"/>
                  </a:lnTo>
                  <a:lnTo>
                    <a:pt x="4308" y="609"/>
                  </a:lnTo>
                  <a:lnTo>
                    <a:pt x="4325" y="603"/>
                  </a:lnTo>
                  <a:lnTo>
                    <a:pt x="4327" y="579"/>
                  </a:lnTo>
                  <a:close/>
                  <a:moveTo>
                    <a:pt x="4327" y="231"/>
                  </a:moveTo>
                  <a:lnTo>
                    <a:pt x="4301" y="229"/>
                  </a:lnTo>
                  <a:lnTo>
                    <a:pt x="4287" y="255"/>
                  </a:lnTo>
                  <a:lnTo>
                    <a:pt x="4294" y="273"/>
                  </a:lnTo>
                  <a:lnTo>
                    <a:pt x="4311" y="269"/>
                  </a:lnTo>
                  <a:lnTo>
                    <a:pt x="4327" y="249"/>
                  </a:lnTo>
                  <a:lnTo>
                    <a:pt x="4327" y="231"/>
                  </a:lnTo>
                  <a:close/>
                  <a:moveTo>
                    <a:pt x="4332" y="305"/>
                  </a:moveTo>
                  <a:lnTo>
                    <a:pt x="4306" y="281"/>
                  </a:lnTo>
                  <a:lnTo>
                    <a:pt x="4270" y="307"/>
                  </a:lnTo>
                  <a:lnTo>
                    <a:pt x="4291" y="339"/>
                  </a:lnTo>
                  <a:lnTo>
                    <a:pt x="4330" y="329"/>
                  </a:lnTo>
                  <a:lnTo>
                    <a:pt x="4332" y="305"/>
                  </a:lnTo>
                  <a:close/>
                  <a:moveTo>
                    <a:pt x="4335" y="631"/>
                  </a:moveTo>
                  <a:lnTo>
                    <a:pt x="4327" y="613"/>
                  </a:lnTo>
                  <a:lnTo>
                    <a:pt x="4308" y="621"/>
                  </a:lnTo>
                  <a:lnTo>
                    <a:pt x="4308" y="625"/>
                  </a:lnTo>
                  <a:lnTo>
                    <a:pt x="4313" y="627"/>
                  </a:lnTo>
                  <a:lnTo>
                    <a:pt x="4320" y="629"/>
                  </a:lnTo>
                  <a:lnTo>
                    <a:pt x="4327" y="629"/>
                  </a:lnTo>
                  <a:lnTo>
                    <a:pt x="4335" y="631"/>
                  </a:lnTo>
                  <a:close/>
                  <a:moveTo>
                    <a:pt x="4342" y="365"/>
                  </a:moveTo>
                  <a:lnTo>
                    <a:pt x="4327" y="339"/>
                  </a:lnTo>
                  <a:lnTo>
                    <a:pt x="4303" y="351"/>
                  </a:lnTo>
                  <a:lnTo>
                    <a:pt x="4282" y="391"/>
                  </a:lnTo>
                  <a:lnTo>
                    <a:pt x="4327" y="403"/>
                  </a:lnTo>
                  <a:lnTo>
                    <a:pt x="4342" y="365"/>
                  </a:lnTo>
                  <a:close/>
                  <a:moveTo>
                    <a:pt x="4347" y="199"/>
                  </a:moveTo>
                  <a:lnTo>
                    <a:pt x="4337" y="187"/>
                  </a:lnTo>
                  <a:lnTo>
                    <a:pt x="4332" y="193"/>
                  </a:lnTo>
                  <a:lnTo>
                    <a:pt x="4303" y="211"/>
                  </a:lnTo>
                  <a:lnTo>
                    <a:pt x="4306" y="219"/>
                  </a:lnTo>
                  <a:lnTo>
                    <a:pt x="4327" y="219"/>
                  </a:lnTo>
                  <a:lnTo>
                    <a:pt x="4347" y="199"/>
                  </a:lnTo>
                  <a:close/>
                  <a:moveTo>
                    <a:pt x="4349" y="507"/>
                  </a:moveTo>
                  <a:lnTo>
                    <a:pt x="4344" y="485"/>
                  </a:lnTo>
                  <a:lnTo>
                    <a:pt x="4313" y="483"/>
                  </a:lnTo>
                  <a:lnTo>
                    <a:pt x="4296" y="489"/>
                  </a:lnTo>
                  <a:lnTo>
                    <a:pt x="4287" y="521"/>
                  </a:lnTo>
                  <a:lnTo>
                    <a:pt x="4320" y="521"/>
                  </a:lnTo>
                  <a:lnTo>
                    <a:pt x="4349" y="507"/>
                  </a:lnTo>
                  <a:close/>
                  <a:moveTo>
                    <a:pt x="4356" y="283"/>
                  </a:moveTo>
                  <a:lnTo>
                    <a:pt x="4354" y="255"/>
                  </a:lnTo>
                  <a:lnTo>
                    <a:pt x="4325" y="265"/>
                  </a:lnTo>
                  <a:lnTo>
                    <a:pt x="4323" y="283"/>
                  </a:lnTo>
                  <a:lnTo>
                    <a:pt x="4339" y="297"/>
                  </a:lnTo>
                  <a:lnTo>
                    <a:pt x="4356" y="283"/>
                  </a:lnTo>
                  <a:close/>
                  <a:moveTo>
                    <a:pt x="4368" y="523"/>
                  </a:moveTo>
                  <a:lnTo>
                    <a:pt x="4354" y="517"/>
                  </a:lnTo>
                  <a:lnTo>
                    <a:pt x="4323" y="533"/>
                  </a:lnTo>
                  <a:lnTo>
                    <a:pt x="4330" y="559"/>
                  </a:lnTo>
                  <a:lnTo>
                    <a:pt x="4368" y="553"/>
                  </a:lnTo>
                  <a:lnTo>
                    <a:pt x="4368" y="523"/>
                  </a:lnTo>
                  <a:close/>
                  <a:moveTo>
                    <a:pt x="4368" y="309"/>
                  </a:moveTo>
                  <a:lnTo>
                    <a:pt x="4356" y="293"/>
                  </a:lnTo>
                  <a:lnTo>
                    <a:pt x="4339" y="307"/>
                  </a:lnTo>
                  <a:lnTo>
                    <a:pt x="4339" y="333"/>
                  </a:lnTo>
                  <a:lnTo>
                    <a:pt x="4349" y="353"/>
                  </a:lnTo>
                  <a:lnTo>
                    <a:pt x="4368" y="309"/>
                  </a:lnTo>
                  <a:close/>
                  <a:moveTo>
                    <a:pt x="4373" y="449"/>
                  </a:moveTo>
                  <a:lnTo>
                    <a:pt x="4366" y="413"/>
                  </a:lnTo>
                  <a:lnTo>
                    <a:pt x="4330" y="425"/>
                  </a:lnTo>
                  <a:lnTo>
                    <a:pt x="4311" y="469"/>
                  </a:lnTo>
                  <a:lnTo>
                    <a:pt x="4349" y="477"/>
                  </a:lnTo>
                  <a:lnTo>
                    <a:pt x="4373" y="449"/>
                  </a:lnTo>
                  <a:close/>
                  <a:moveTo>
                    <a:pt x="4375" y="211"/>
                  </a:moveTo>
                  <a:lnTo>
                    <a:pt x="4354" y="209"/>
                  </a:lnTo>
                  <a:lnTo>
                    <a:pt x="4337" y="223"/>
                  </a:lnTo>
                  <a:lnTo>
                    <a:pt x="4337" y="247"/>
                  </a:lnTo>
                  <a:lnTo>
                    <a:pt x="4359" y="241"/>
                  </a:lnTo>
                  <a:lnTo>
                    <a:pt x="4375" y="211"/>
                  </a:lnTo>
                  <a:close/>
                  <a:moveTo>
                    <a:pt x="4380" y="363"/>
                  </a:moveTo>
                  <a:lnTo>
                    <a:pt x="4368" y="341"/>
                  </a:lnTo>
                  <a:lnTo>
                    <a:pt x="4347" y="369"/>
                  </a:lnTo>
                  <a:lnTo>
                    <a:pt x="4342" y="403"/>
                  </a:lnTo>
                  <a:lnTo>
                    <a:pt x="4373" y="393"/>
                  </a:lnTo>
                  <a:lnTo>
                    <a:pt x="4380" y="363"/>
                  </a:lnTo>
                  <a:close/>
                  <a:moveTo>
                    <a:pt x="4383" y="639"/>
                  </a:moveTo>
                  <a:lnTo>
                    <a:pt x="4373" y="625"/>
                  </a:lnTo>
                  <a:lnTo>
                    <a:pt x="4349" y="615"/>
                  </a:lnTo>
                  <a:lnTo>
                    <a:pt x="4342" y="621"/>
                  </a:lnTo>
                  <a:lnTo>
                    <a:pt x="4349" y="633"/>
                  </a:lnTo>
                  <a:lnTo>
                    <a:pt x="4356" y="633"/>
                  </a:lnTo>
                  <a:lnTo>
                    <a:pt x="4366" y="637"/>
                  </a:lnTo>
                  <a:lnTo>
                    <a:pt x="4375" y="637"/>
                  </a:lnTo>
                  <a:lnTo>
                    <a:pt x="4383" y="639"/>
                  </a:lnTo>
                  <a:close/>
                  <a:moveTo>
                    <a:pt x="4383" y="583"/>
                  </a:moveTo>
                  <a:lnTo>
                    <a:pt x="4371" y="565"/>
                  </a:lnTo>
                  <a:lnTo>
                    <a:pt x="4335" y="569"/>
                  </a:lnTo>
                  <a:lnTo>
                    <a:pt x="4339" y="601"/>
                  </a:lnTo>
                  <a:lnTo>
                    <a:pt x="4373" y="613"/>
                  </a:lnTo>
                  <a:lnTo>
                    <a:pt x="4383" y="583"/>
                  </a:lnTo>
                  <a:close/>
                  <a:moveTo>
                    <a:pt x="4387" y="473"/>
                  </a:moveTo>
                  <a:lnTo>
                    <a:pt x="4378" y="459"/>
                  </a:lnTo>
                  <a:lnTo>
                    <a:pt x="4356" y="481"/>
                  </a:lnTo>
                  <a:lnTo>
                    <a:pt x="4363" y="501"/>
                  </a:lnTo>
                  <a:lnTo>
                    <a:pt x="4371" y="511"/>
                  </a:lnTo>
                  <a:lnTo>
                    <a:pt x="4387" y="493"/>
                  </a:lnTo>
                  <a:lnTo>
                    <a:pt x="4387" y="473"/>
                  </a:lnTo>
                  <a:close/>
                  <a:moveTo>
                    <a:pt x="4387" y="197"/>
                  </a:moveTo>
                  <a:lnTo>
                    <a:pt x="4385" y="171"/>
                  </a:lnTo>
                  <a:lnTo>
                    <a:pt x="4378" y="169"/>
                  </a:lnTo>
                  <a:lnTo>
                    <a:pt x="4368" y="171"/>
                  </a:lnTo>
                  <a:lnTo>
                    <a:pt x="4361" y="175"/>
                  </a:lnTo>
                  <a:lnTo>
                    <a:pt x="4351" y="181"/>
                  </a:lnTo>
                  <a:lnTo>
                    <a:pt x="4344" y="185"/>
                  </a:lnTo>
                  <a:lnTo>
                    <a:pt x="4349" y="195"/>
                  </a:lnTo>
                  <a:lnTo>
                    <a:pt x="4373" y="205"/>
                  </a:lnTo>
                  <a:lnTo>
                    <a:pt x="4387" y="197"/>
                  </a:lnTo>
                  <a:close/>
                  <a:moveTo>
                    <a:pt x="4397" y="279"/>
                  </a:moveTo>
                  <a:lnTo>
                    <a:pt x="4395" y="245"/>
                  </a:lnTo>
                  <a:lnTo>
                    <a:pt x="4363" y="253"/>
                  </a:lnTo>
                  <a:lnTo>
                    <a:pt x="4361" y="281"/>
                  </a:lnTo>
                  <a:lnTo>
                    <a:pt x="4366" y="297"/>
                  </a:lnTo>
                  <a:lnTo>
                    <a:pt x="4375" y="303"/>
                  </a:lnTo>
                  <a:lnTo>
                    <a:pt x="4397" y="279"/>
                  </a:lnTo>
                  <a:close/>
                  <a:moveTo>
                    <a:pt x="4404" y="439"/>
                  </a:moveTo>
                  <a:lnTo>
                    <a:pt x="4399" y="415"/>
                  </a:lnTo>
                  <a:lnTo>
                    <a:pt x="4378" y="411"/>
                  </a:lnTo>
                  <a:lnTo>
                    <a:pt x="4383" y="447"/>
                  </a:lnTo>
                  <a:lnTo>
                    <a:pt x="4395" y="459"/>
                  </a:lnTo>
                  <a:lnTo>
                    <a:pt x="4404" y="439"/>
                  </a:lnTo>
                  <a:close/>
                  <a:moveTo>
                    <a:pt x="4407" y="577"/>
                  </a:moveTo>
                  <a:lnTo>
                    <a:pt x="4392" y="581"/>
                  </a:lnTo>
                  <a:lnTo>
                    <a:pt x="4387" y="617"/>
                  </a:lnTo>
                  <a:lnTo>
                    <a:pt x="4402" y="607"/>
                  </a:lnTo>
                  <a:lnTo>
                    <a:pt x="4407" y="577"/>
                  </a:lnTo>
                  <a:close/>
                  <a:moveTo>
                    <a:pt x="4407" y="219"/>
                  </a:moveTo>
                  <a:lnTo>
                    <a:pt x="4399" y="205"/>
                  </a:lnTo>
                  <a:lnTo>
                    <a:pt x="4383" y="217"/>
                  </a:lnTo>
                  <a:lnTo>
                    <a:pt x="4366" y="241"/>
                  </a:lnTo>
                  <a:lnTo>
                    <a:pt x="4397" y="235"/>
                  </a:lnTo>
                  <a:lnTo>
                    <a:pt x="4407" y="219"/>
                  </a:lnTo>
                  <a:close/>
                  <a:moveTo>
                    <a:pt x="4409" y="389"/>
                  </a:moveTo>
                  <a:lnTo>
                    <a:pt x="4399" y="361"/>
                  </a:lnTo>
                  <a:lnTo>
                    <a:pt x="4387" y="363"/>
                  </a:lnTo>
                  <a:lnTo>
                    <a:pt x="4378" y="393"/>
                  </a:lnTo>
                  <a:lnTo>
                    <a:pt x="4399" y="405"/>
                  </a:lnTo>
                  <a:lnTo>
                    <a:pt x="4409" y="389"/>
                  </a:lnTo>
                  <a:close/>
                  <a:moveTo>
                    <a:pt x="4421" y="193"/>
                  </a:moveTo>
                  <a:lnTo>
                    <a:pt x="4416" y="157"/>
                  </a:lnTo>
                  <a:lnTo>
                    <a:pt x="4407" y="157"/>
                  </a:lnTo>
                  <a:lnTo>
                    <a:pt x="4404" y="159"/>
                  </a:lnTo>
                  <a:lnTo>
                    <a:pt x="4402" y="159"/>
                  </a:lnTo>
                  <a:lnTo>
                    <a:pt x="4399" y="161"/>
                  </a:lnTo>
                  <a:lnTo>
                    <a:pt x="4395" y="169"/>
                  </a:lnTo>
                  <a:lnTo>
                    <a:pt x="4397" y="195"/>
                  </a:lnTo>
                  <a:lnTo>
                    <a:pt x="4421" y="193"/>
                  </a:lnTo>
                  <a:close/>
                  <a:moveTo>
                    <a:pt x="4426" y="513"/>
                  </a:moveTo>
                  <a:lnTo>
                    <a:pt x="4395" y="505"/>
                  </a:lnTo>
                  <a:lnTo>
                    <a:pt x="4378" y="523"/>
                  </a:lnTo>
                  <a:lnTo>
                    <a:pt x="4378" y="555"/>
                  </a:lnTo>
                  <a:lnTo>
                    <a:pt x="4392" y="571"/>
                  </a:lnTo>
                  <a:lnTo>
                    <a:pt x="4421" y="549"/>
                  </a:lnTo>
                  <a:lnTo>
                    <a:pt x="4426" y="513"/>
                  </a:lnTo>
                  <a:close/>
                  <a:moveTo>
                    <a:pt x="4428" y="307"/>
                  </a:moveTo>
                  <a:lnTo>
                    <a:pt x="4399" y="283"/>
                  </a:lnTo>
                  <a:lnTo>
                    <a:pt x="4378" y="309"/>
                  </a:lnTo>
                  <a:lnTo>
                    <a:pt x="4375" y="331"/>
                  </a:lnTo>
                  <a:lnTo>
                    <a:pt x="4380" y="351"/>
                  </a:lnTo>
                  <a:lnTo>
                    <a:pt x="4404" y="345"/>
                  </a:lnTo>
                  <a:lnTo>
                    <a:pt x="4428" y="307"/>
                  </a:lnTo>
                  <a:close/>
                  <a:moveTo>
                    <a:pt x="4440" y="223"/>
                  </a:moveTo>
                  <a:lnTo>
                    <a:pt x="4416" y="221"/>
                  </a:lnTo>
                  <a:lnTo>
                    <a:pt x="4402" y="243"/>
                  </a:lnTo>
                  <a:lnTo>
                    <a:pt x="4404" y="265"/>
                  </a:lnTo>
                  <a:lnTo>
                    <a:pt x="4438" y="243"/>
                  </a:lnTo>
                  <a:lnTo>
                    <a:pt x="4440" y="223"/>
                  </a:lnTo>
                  <a:close/>
                  <a:moveTo>
                    <a:pt x="4443" y="463"/>
                  </a:moveTo>
                  <a:lnTo>
                    <a:pt x="4431" y="461"/>
                  </a:lnTo>
                  <a:lnTo>
                    <a:pt x="4409" y="445"/>
                  </a:lnTo>
                  <a:lnTo>
                    <a:pt x="4397" y="471"/>
                  </a:lnTo>
                  <a:lnTo>
                    <a:pt x="4402" y="489"/>
                  </a:lnTo>
                  <a:lnTo>
                    <a:pt x="4426" y="501"/>
                  </a:lnTo>
                  <a:lnTo>
                    <a:pt x="4443" y="463"/>
                  </a:lnTo>
                  <a:close/>
                  <a:moveTo>
                    <a:pt x="4443" y="427"/>
                  </a:moveTo>
                  <a:lnTo>
                    <a:pt x="4435" y="403"/>
                  </a:lnTo>
                  <a:lnTo>
                    <a:pt x="4419" y="399"/>
                  </a:lnTo>
                  <a:lnTo>
                    <a:pt x="4407" y="411"/>
                  </a:lnTo>
                  <a:lnTo>
                    <a:pt x="4414" y="435"/>
                  </a:lnTo>
                  <a:lnTo>
                    <a:pt x="4431" y="451"/>
                  </a:lnTo>
                  <a:lnTo>
                    <a:pt x="4443" y="427"/>
                  </a:lnTo>
                  <a:close/>
                  <a:moveTo>
                    <a:pt x="4447" y="633"/>
                  </a:moveTo>
                  <a:lnTo>
                    <a:pt x="4435" y="615"/>
                  </a:lnTo>
                  <a:lnTo>
                    <a:pt x="4414" y="609"/>
                  </a:lnTo>
                  <a:lnTo>
                    <a:pt x="4399" y="629"/>
                  </a:lnTo>
                  <a:lnTo>
                    <a:pt x="4443" y="645"/>
                  </a:lnTo>
                  <a:lnTo>
                    <a:pt x="4447" y="633"/>
                  </a:lnTo>
                  <a:close/>
                  <a:moveTo>
                    <a:pt x="4457" y="357"/>
                  </a:moveTo>
                  <a:lnTo>
                    <a:pt x="4423" y="351"/>
                  </a:lnTo>
                  <a:lnTo>
                    <a:pt x="4409" y="351"/>
                  </a:lnTo>
                  <a:lnTo>
                    <a:pt x="4416" y="385"/>
                  </a:lnTo>
                  <a:lnTo>
                    <a:pt x="4438" y="391"/>
                  </a:lnTo>
                  <a:lnTo>
                    <a:pt x="4457" y="357"/>
                  </a:lnTo>
                  <a:close/>
                  <a:moveTo>
                    <a:pt x="4459" y="581"/>
                  </a:moveTo>
                  <a:lnTo>
                    <a:pt x="4438" y="565"/>
                  </a:lnTo>
                  <a:lnTo>
                    <a:pt x="4416" y="567"/>
                  </a:lnTo>
                  <a:lnTo>
                    <a:pt x="4414" y="593"/>
                  </a:lnTo>
                  <a:lnTo>
                    <a:pt x="4438" y="607"/>
                  </a:lnTo>
                  <a:lnTo>
                    <a:pt x="4459" y="581"/>
                  </a:lnTo>
                  <a:close/>
                  <a:moveTo>
                    <a:pt x="4462" y="205"/>
                  </a:moveTo>
                  <a:lnTo>
                    <a:pt x="4433" y="195"/>
                  </a:lnTo>
                  <a:lnTo>
                    <a:pt x="4409" y="201"/>
                  </a:lnTo>
                  <a:lnTo>
                    <a:pt x="4438" y="217"/>
                  </a:lnTo>
                  <a:lnTo>
                    <a:pt x="4462" y="205"/>
                  </a:lnTo>
                  <a:close/>
                  <a:moveTo>
                    <a:pt x="4464" y="261"/>
                  </a:moveTo>
                  <a:lnTo>
                    <a:pt x="4440" y="255"/>
                  </a:lnTo>
                  <a:lnTo>
                    <a:pt x="4414" y="279"/>
                  </a:lnTo>
                  <a:lnTo>
                    <a:pt x="4431" y="295"/>
                  </a:lnTo>
                  <a:lnTo>
                    <a:pt x="4455" y="291"/>
                  </a:lnTo>
                  <a:lnTo>
                    <a:pt x="4464" y="261"/>
                  </a:lnTo>
                  <a:close/>
                  <a:moveTo>
                    <a:pt x="4469" y="547"/>
                  </a:moveTo>
                  <a:lnTo>
                    <a:pt x="4455" y="523"/>
                  </a:lnTo>
                  <a:lnTo>
                    <a:pt x="4438" y="521"/>
                  </a:lnTo>
                  <a:lnTo>
                    <a:pt x="4433" y="553"/>
                  </a:lnTo>
                  <a:lnTo>
                    <a:pt x="4464" y="573"/>
                  </a:lnTo>
                  <a:lnTo>
                    <a:pt x="4469" y="547"/>
                  </a:lnTo>
                  <a:close/>
                  <a:moveTo>
                    <a:pt x="4469" y="429"/>
                  </a:moveTo>
                  <a:lnTo>
                    <a:pt x="4450" y="429"/>
                  </a:lnTo>
                  <a:lnTo>
                    <a:pt x="4438" y="451"/>
                  </a:lnTo>
                  <a:lnTo>
                    <a:pt x="4455" y="451"/>
                  </a:lnTo>
                  <a:lnTo>
                    <a:pt x="4469" y="429"/>
                  </a:lnTo>
                  <a:close/>
                  <a:moveTo>
                    <a:pt x="4471" y="313"/>
                  </a:moveTo>
                  <a:lnTo>
                    <a:pt x="4459" y="303"/>
                  </a:lnTo>
                  <a:lnTo>
                    <a:pt x="4438" y="305"/>
                  </a:lnTo>
                  <a:lnTo>
                    <a:pt x="4421" y="333"/>
                  </a:lnTo>
                  <a:lnTo>
                    <a:pt x="4428" y="345"/>
                  </a:lnTo>
                  <a:lnTo>
                    <a:pt x="4462" y="341"/>
                  </a:lnTo>
                  <a:lnTo>
                    <a:pt x="4471" y="313"/>
                  </a:lnTo>
                  <a:close/>
                  <a:moveTo>
                    <a:pt x="4476" y="199"/>
                  </a:moveTo>
                  <a:lnTo>
                    <a:pt x="4474" y="165"/>
                  </a:lnTo>
                  <a:lnTo>
                    <a:pt x="4455" y="145"/>
                  </a:lnTo>
                  <a:lnTo>
                    <a:pt x="4428" y="159"/>
                  </a:lnTo>
                  <a:lnTo>
                    <a:pt x="4433" y="187"/>
                  </a:lnTo>
                  <a:lnTo>
                    <a:pt x="4476" y="199"/>
                  </a:lnTo>
                  <a:close/>
                  <a:moveTo>
                    <a:pt x="4479" y="463"/>
                  </a:moveTo>
                  <a:lnTo>
                    <a:pt x="4450" y="461"/>
                  </a:lnTo>
                  <a:lnTo>
                    <a:pt x="4435" y="509"/>
                  </a:lnTo>
                  <a:lnTo>
                    <a:pt x="4455" y="517"/>
                  </a:lnTo>
                  <a:lnTo>
                    <a:pt x="4476" y="495"/>
                  </a:lnTo>
                  <a:lnTo>
                    <a:pt x="4479" y="463"/>
                  </a:lnTo>
                  <a:close/>
                  <a:moveTo>
                    <a:pt x="4479" y="137"/>
                  </a:moveTo>
                  <a:lnTo>
                    <a:pt x="4467" y="141"/>
                  </a:lnTo>
                  <a:lnTo>
                    <a:pt x="4469" y="145"/>
                  </a:lnTo>
                  <a:lnTo>
                    <a:pt x="4479" y="137"/>
                  </a:lnTo>
                  <a:close/>
                  <a:moveTo>
                    <a:pt x="4481" y="641"/>
                  </a:moveTo>
                  <a:lnTo>
                    <a:pt x="4455" y="637"/>
                  </a:lnTo>
                  <a:lnTo>
                    <a:pt x="4450" y="651"/>
                  </a:lnTo>
                  <a:lnTo>
                    <a:pt x="4455" y="651"/>
                  </a:lnTo>
                  <a:lnTo>
                    <a:pt x="4459" y="653"/>
                  </a:lnTo>
                  <a:lnTo>
                    <a:pt x="4474" y="653"/>
                  </a:lnTo>
                  <a:lnTo>
                    <a:pt x="4481" y="641"/>
                  </a:lnTo>
                  <a:close/>
                  <a:moveTo>
                    <a:pt x="4486" y="225"/>
                  </a:moveTo>
                  <a:lnTo>
                    <a:pt x="4469" y="209"/>
                  </a:lnTo>
                  <a:lnTo>
                    <a:pt x="4450" y="225"/>
                  </a:lnTo>
                  <a:lnTo>
                    <a:pt x="4445" y="245"/>
                  </a:lnTo>
                  <a:lnTo>
                    <a:pt x="4467" y="249"/>
                  </a:lnTo>
                  <a:lnTo>
                    <a:pt x="4481" y="245"/>
                  </a:lnTo>
                  <a:lnTo>
                    <a:pt x="4486" y="225"/>
                  </a:lnTo>
                  <a:close/>
                  <a:moveTo>
                    <a:pt x="4493" y="385"/>
                  </a:moveTo>
                  <a:lnTo>
                    <a:pt x="4488" y="363"/>
                  </a:lnTo>
                  <a:lnTo>
                    <a:pt x="4464" y="363"/>
                  </a:lnTo>
                  <a:lnTo>
                    <a:pt x="4447" y="397"/>
                  </a:lnTo>
                  <a:lnTo>
                    <a:pt x="4452" y="417"/>
                  </a:lnTo>
                  <a:lnTo>
                    <a:pt x="4471" y="417"/>
                  </a:lnTo>
                  <a:lnTo>
                    <a:pt x="4493" y="385"/>
                  </a:lnTo>
                  <a:close/>
                  <a:moveTo>
                    <a:pt x="4495" y="613"/>
                  </a:moveTo>
                  <a:lnTo>
                    <a:pt x="4488" y="595"/>
                  </a:lnTo>
                  <a:lnTo>
                    <a:pt x="4471" y="585"/>
                  </a:lnTo>
                  <a:lnTo>
                    <a:pt x="4445" y="615"/>
                  </a:lnTo>
                  <a:lnTo>
                    <a:pt x="4455" y="629"/>
                  </a:lnTo>
                  <a:lnTo>
                    <a:pt x="4488" y="631"/>
                  </a:lnTo>
                  <a:lnTo>
                    <a:pt x="4495" y="613"/>
                  </a:lnTo>
                  <a:close/>
                  <a:moveTo>
                    <a:pt x="4498" y="271"/>
                  </a:moveTo>
                  <a:lnTo>
                    <a:pt x="4486" y="255"/>
                  </a:lnTo>
                  <a:lnTo>
                    <a:pt x="4474" y="257"/>
                  </a:lnTo>
                  <a:lnTo>
                    <a:pt x="4469" y="279"/>
                  </a:lnTo>
                  <a:lnTo>
                    <a:pt x="4476" y="303"/>
                  </a:lnTo>
                  <a:lnTo>
                    <a:pt x="4498" y="271"/>
                  </a:lnTo>
                  <a:close/>
                  <a:moveTo>
                    <a:pt x="4500" y="565"/>
                  </a:moveTo>
                  <a:lnTo>
                    <a:pt x="4498" y="547"/>
                  </a:lnTo>
                  <a:lnTo>
                    <a:pt x="4483" y="547"/>
                  </a:lnTo>
                  <a:lnTo>
                    <a:pt x="4471" y="577"/>
                  </a:lnTo>
                  <a:lnTo>
                    <a:pt x="4491" y="583"/>
                  </a:lnTo>
                  <a:lnTo>
                    <a:pt x="4500" y="565"/>
                  </a:lnTo>
                  <a:close/>
                  <a:moveTo>
                    <a:pt x="4510" y="309"/>
                  </a:moveTo>
                  <a:lnTo>
                    <a:pt x="4493" y="297"/>
                  </a:lnTo>
                  <a:lnTo>
                    <a:pt x="4479" y="319"/>
                  </a:lnTo>
                  <a:lnTo>
                    <a:pt x="4471" y="349"/>
                  </a:lnTo>
                  <a:lnTo>
                    <a:pt x="4486" y="355"/>
                  </a:lnTo>
                  <a:lnTo>
                    <a:pt x="4507" y="333"/>
                  </a:lnTo>
                  <a:lnTo>
                    <a:pt x="4510" y="309"/>
                  </a:lnTo>
                  <a:close/>
                  <a:moveTo>
                    <a:pt x="4512" y="525"/>
                  </a:moveTo>
                  <a:lnTo>
                    <a:pt x="4491" y="501"/>
                  </a:lnTo>
                  <a:lnTo>
                    <a:pt x="4479" y="499"/>
                  </a:lnTo>
                  <a:lnTo>
                    <a:pt x="4464" y="519"/>
                  </a:lnTo>
                  <a:lnTo>
                    <a:pt x="4476" y="535"/>
                  </a:lnTo>
                  <a:lnTo>
                    <a:pt x="4498" y="537"/>
                  </a:lnTo>
                  <a:lnTo>
                    <a:pt x="4512" y="525"/>
                  </a:lnTo>
                  <a:close/>
                  <a:moveTo>
                    <a:pt x="4517" y="673"/>
                  </a:moveTo>
                  <a:lnTo>
                    <a:pt x="4515" y="657"/>
                  </a:lnTo>
                  <a:lnTo>
                    <a:pt x="4491" y="645"/>
                  </a:lnTo>
                  <a:lnTo>
                    <a:pt x="4483" y="661"/>
                  </a:lnTo>
                  <a:lnTo>
                    <a:pt x="4491" y="663"/>
                  </a:lnTo>
                  <a:lnTo>
                    <a:pt x="4500" y="665"/>
                  </a:lnTo>
                  <a:lnTo>
                    <a:pt x="4507" y="669"/>
                  </a:lnTo>
                  <a:lnTo>
                    <a:pt x="4517" y="673"/>
                  </a:lnTo>
                  <a:close/>
                  <a:moveTo>
                    <a:pt x="4519" y="389"/>
                  </a:moveTo>
                  <a:lnTo>
                    <a:pt x="4500" y="389"/>
                  </a:lnTo>
                  <a:lnTo>
                    <a:pt x="4486" y="411"/>
                  </a:lnTo>
                  <a:lnTo>
                    <a:pt x="4481" y="425"/>
                  </a:lnTo>
                  <a:lnTo>
                    <a:pt x="4464" y="451"/>
                  </a:lnTo>
                  <a:lnTo>
                    <a:pt x="4483" y="451"/>
                  </a:lnTo>
                  <a:lnTo>
                    <a:pt x="4512" y="423"/>
                  </a:lnTo>
                  <a:lnTo>
                    <a:pt x="4519" y="389"/>
                  </a:lnTo>
                  <a:close/>
                  <a:moveTo>
                    <a:pt x="4522" y="453"/>
                  </a:moveTo>
                  <a:lnTo>
                    <a:pt x="4507" y="435"/>
                  </a:lnTo>
                  <a:lnTo>
                    <a:pt x="4486" y="459"/>
                  </a:lnTo>
                  <a:lnTo>
                    <a:pt x="4486" y="485"/>
                  </a:lnTo>
                  <a:lnTo>
                    <a:pt x="4510" y="475"/>
                  </a:lnTo>
                  <a:lnTo>
                    <a:pt x="4522" y="453"/>
                  </a:lnTo>
                  <a:close/>
                  <a:moveTo>
                    <a:pt x="4529" y="231"/>
                  </a:moveTo>
                  <a:lnTo>
                    <a:pt x="4493" y="223"/>
                  </a:lnTo>
                  <a:lnTo>
                    <a:pt x="4493" y="245"/>
                  </a:lnTo>
                  <a:lnTo>
                    <a:pt x="4505" y="259"/>
                  </a:lnTo>
                  <a:lnTo>
                    <a:pt x="4527" y="249"/>
                  </a:lnTo>
                  <a:lnTo>
                    <a:pt x="4529" y="231"/>
                  </a:lnTo>
                  <a:close/>
                  <a:moveTo>
                    <a:pt x="4529" y="207"/>
                  </a:moveTo>
                  <a:lnTo>
                    <a:pt x="4495" y="207"/>
                  </a:lnTo>
                  <a:lnTo>
                    <a:pt x="4495" y="217"/>
                  </a:lnTo>
                  <a:lnTo>
                    <a:pt x="4527" y="221"/>
                  </a:lnTo>
                  <a:lnTo>
                    <a:pt x="4529" y="207"/>
                  </a:lnTo>
                  <a:close/>
                  <a:moveTo>
                    <a:pt x="4531" y="639"/>
                  </a:moveTo>
                  <a:lnTo>
                    <a:pt x="4505" y="619"/>
                  </a:lnTo>
                  <a:lnTo>
                    <a:pt x="4495" y="631"/>
                  </a:lnTo>
                  <a:lnTo>
                    <a:pt x="4510" y="645"/>
                  </a:lnTo>
                  <a:lnTo>
                    <a:pt x="4531" y="639"/>
                  </a:lnTo>
                  <a:close/>
                  <a:moveTo>
                    <a:pt x="4531" y="595"/>
                  </a:moveTo>
                  <a:lnTo>
                    <a:pt x="4524" y="583"/>
                  </a:lnTo>
                  <a:lnTo>
                    <a:pt x="4505" y="569"/>
                  </a:lnTo>
                  <a:lnTo>
                    <a:pt x="4498" y="585"/>
                  </a:lnTo>
                  <a:lnTo>
                    <a:pt x="4505" y="607"/>
                  </a:lnTo>
                  <a:lnTo>
                    <a:pt x="4522" y="619"/>
                  </a:lnTo>
                  <a:lnTo>
                    <a:pt x="4531" y="595"/>
                  </a:lnTo>
                  <a:close/>
                  <a:moveTo>
                    <a:pt x="4531" y="169"/>
                  </a:moveTo>
                  <a:lnTo>
                    <a:pt x="4486" y="161"/>
                  </a:lnTo>
                  <a:lnTo>
                    <a:pt x="4488" y="199"/>
                  </a:lnTo>
                  <a:lnTo>
                    <a:pt x="4522" y="195"/>
                  </a:lnTo>
                  <a:lnTo>
                    <a:pt x="4531" y="169"/>
                  </a:lnTo>
                  <a:close/>
                  <a:moveTo>
                    <a:pt x="4531" y="129"/>
                  </a:moveTo>
                  <a:lnTo>
                    <a:pt x="4527" y="125"/>
                  </a:lnTo>
                  <a:lnTo>
                    <a:pt x="4522" y="125"/>
                  </a:lnTo>
                  <a:lnTo>
                    <a:pt x="4519" y="127"/>
                  </a:lnTo>
                  <a:lnTo>
                    <a:pt x="4515" y="127"/>
                  </a:lnTo>
                  <a:lnTo>
                    <a:pt x="4512" y="129"/>
                  </a:lnTo>
                  <a:lnTo>
                    <a:pt x="4505" y="129"/>
                  </a:lnTo>
                  <a:lnTo>
                    <a:pt x="4476" y="151"/>
                  </a:lnTo>
                  <a:lnTo>
                    <a:pt x="4517" y="159"/>
                  </a:lnTo>
                  <a:lnTo>
                    <a:pt x="4531" y="129"/>
                  </a:lnTo>
                  <a:close/>
                  <a:moveTo>
                    <a:pt x="4534" y="303"/>
                  </a:moveTo>
                  <a:lnTo>
                    <a:pt x="4517" y="313"/>
                  </a:lnTo>
                  <a:lnTo>
                    <a:pt x="4517" y="329"/>
                  </a:lnTo>
                  <a:lnTo>
                    <a:pt x="4534" y="325"/>
                  </a:lnTo>
                  <a:lnTo>
                    <a:pt x="4534" y="303"/>
                  </a:lnTo>
                  <a:close/>
                  <a:moveTo>
                    <a:pt x="4536" y="567"/>
                  </a:moveTo>
                  <a:lnTo>
                    <a:pt x="4531" y="531"/>
                  </a:lnTo>
                  <a:lnTo>
                    <a:pt x="4507" y="543"/>
                  </a:lnTo>
                  <a:lnTo>
                    <a:pt x="4507" y="559"/>
                  </a:lnTo>
                  <a:lnTo>
                    <a:pt x="4527" y="573"/>
                  </a:lnTo>
                  <a:lnTo>
                    <a:pt x="4536" y="567"/>
                  </a:lnTo>
                  <a:close/>
                  <a:moveTo>
                    <a:pt x="4539" y="355"/>
                  </a:moveTo>
                  <a:lnTo>
                    <a:pt x="4536" y="339"/>
                  </a:lnTo>
                  <a:lnTo>
                    <a:pt x="4510" y="343"/>
                  </a:lnTo>
                  <a:lnTo>
                    <a:pt x="4498" y="361"/>
                  </a:lnTo>
                  <a:lnTo>
                    <a:pt x="4503" y="379"/>
                  </a:lnTo>
                  <a:lnTo>
                    <a:pt x="4522" y="377"/>
                  </a:lnTo>
                  <a:lnTo>
                    <a:pt x="4539" y="355"/>
                  </a:lnTo>
                  <a:close/>
                  <a:moveTo>
                    <a:pt x="4546" y="265"/>
                  </a:moveTo>
                  <a:lnTo>
                    <a:pt x="4529" y="253"/>
                  </a:lnTo>
                  <a:lnTo>
                    <a:pt x="4505" y="273"/>
                  </a:lnTo>
                  <a:lnTo>
                    <a:pt x="4498" y="291"/>
                  </a:lnTo>
                  <a:lnTo>
                    <a:pt x="4515" y="303"/>
                  </a:lnTo>
                  <a:lnTo>
                    <a:pt x="4539" y="289"/>
                  </a:lnTo>
                  <a:lnTo>
                    <a:pt x="4546" y="265"/>
                  </a:lnTo>
                  <a:close/>
                  <a:moveTo>
                    <a:pt x="4551" y="471"/>
                  </a:moveTo>
                  <a:lnTo>
                    <a:pt x="4548" y="461"/>
                  </a:lnTo>
                  <a:lnTo>
                    <a:pt x="4531" y="453"/>
                  </a:lnTo>
                  <a:lnTo>
                    <a:pt x="4522" y="473"/>
                  </a:lnTo>
                  <a:lnTo>
                    <a:pt x="4551" y="471"/>
                  </a:lnTo>
                  <a:close/>
                  <a:moveTo>
                    <a:pt x="4551" y="393"/>
                  </a:moveTo>
                  <a:lnTo>
                    <a:pt x="4522" y="403"/>
                  </a:lnTo>
                  <a:lnTo>
                    <a:pt x="4517" y="425"/>
                  </a:lnTo>
                  <a:lnTo>
                    <a:pt x="4541" y="439"/>
                  </a:lnTo>
                  <a:lnTo>
                    <a:pt x="4551" y="393"/>
                  </a:lnTo>
                  <a:close/>
                  <a:moveTo>
                    <a:pt x="4558" y="583"/>
                  </a:moveTo>
                  <a:lnTo>
                    <a:pt x="4543" y="573"/>
                  </a:lnTo>
                  <a:lnTo>
                    <a:pt x="4536" y="579"/>
                  </a:lnTo>
                  <a:lnTo>
                    <a:pt x="4541" y="589"/>
                  </a:lnTo>
                  <a:lnTo>
                    <a:pt x="4558" y="595"/>
                  </a:lnTo>
                  <a:lnTo>
                    <a:pt x="4558" y="583"/>
                  </a:lnTo>
                  <a:close/>
                  <a:moveTo>
                    <a:pt x="4558" y="117"/>
                  </a:moveTo>
                  <a:lnTo>
                    <a:pt x="4555" y="113"/>
                  </a:lnTo>
                  <a:lnTo>
                    <a:pt x="4541" y="121"/>
                  </a:lnTo>
                  <a:lnTo>
                    <a:pt x="4536" y="121"/>
                  </a:lnTo>
                  <a:lnTo>
                    <a:pt x="4539" y="123"/>
                  </a:lnTo>
                  <a:lnTo>
                    <a:pt x="4558" y="117"/>
                  </a:lnTo>
                  <a:close/>
                  <a:moveTo>
                    <a:pt x="4563" y="483"/>
                  </a:moveTo>
                  <a:lnTo>
                    <a:pt x="4512" y="481"/>
                  </a:lnTo>
                  <a:lnTo>
                    <a:pt x="4498" y="493"/>
                  </a:lnTo>
                  <a:lnTo>
                    <a:pt x="4522" y="525"/>
                  </a:lnTo>
                  <a:lnTo>
                    <a:pt x="4555" y="511"/>
                  </a:lnTo>
                  <a:lnTo>
                    <a:pt x="4563" y="483"/>
                  </a:lnTo>
                  <a:close/>
                  <a:moveTo>
                    <a:pt x="4563" y="291"/>
                  </a:moveTo>
                  <a:lnTo>
                    <a:pt x="4543" y="297"/>
                  </a:lnTo>
                  <a:lnTo>
                    <a:pt x="4546" y="315"/>
                  </a:lnTo>
                  <a:lnTo>
                    <a:pt x="4563" y="291"/>
                  </a:lnTo>
                  <a:close/>
                  <a:moveTo>
                    <a:pt x="4565" y="669"/>
                  </a:moveTo>
                  <a:lnTo>
                    <a:pt x="4555" y="651"/>
                  </a:lnTo>
                  <a:lnTo>
                    <a:pt x="4527" y="651"/>
                  </a:lnTo>
                  <a:lnTo>
                    <a:pt x="4527" y="669"/>
                  </a:lnTo>
                  <a:lnTo>
                    <a:pt x="4541" y="685"/>
                  </a:lnTo>
                  <a:lnTo>
                    <a:pt x="4553" y="685"/>
                  </a:lnTo>
                  <a:lnTo>
                    <a:pt x="4565" y="669"/>
                  </a:lnTo>
                  <a:close/>
                  <a:moveTo>
                    <a:pt x="4567" y="365"/>
                  </a:moveTo>
                  <a:lnTo>
                    <a:pt x="4543" y="363"/>
                  </a:lnTo>
                  <a:lnTo>
                    <a:pt x="4529" y="377"/>
                  </a:lnTo>
                  <a:lnTo>
                    <a:pt x="4529" y="389"/>
                  </a:lnTo>
                  <a:lnTo>
                    <a:pt x="4548" y="381"/>
                  </a:lnTo>
                  <a:lnTo>
                    <a:pt x="4567" y="365"/>
                  </a:lnTo>
                  <a:close/>
                  <a:moveTo>
                    <a:pt x="4570" y="177"/>
                  </a:moveTo>
                  <a:lnTo>
                    <a:pt x="4563" y="169"/>
                  </a:lnTo>
                  <a:lnTo>
                    <a:pt x="4541" y="175"/>
                  </a:lnTo>
                  <a:lnTo>
                    <a:pt x="4531" y="197"/>
                  </a:lnTo>
                  <a:lnTo>
                    <a:pt x="4551" y="199"/>
                  </a:lnTo>
                  <a:lnTo>
                    <a:pt x="4570" y="177"/>
                  </a:lnTo>
                  <a:close/>
                  <a:moveTo>
                    <a:pt x="4572" y="621"/>
                  </a:moveTo>
                  <a:lnTo>
                    <a:pt x="4565" y="607"/>
                  </a:lnTo>
                  <a:lnTo>
                    <a:pt x="4541" y="601"/>
                  </a:lnTo>
                  <a:lnTo>
                    <a:pt x="4529" y="627"/>
                  </a:lnTo>
                  <a:lnTo>
                    <a:pt x="4548" y="641"/>
                  </a:lnTo>
                  <a:lnTo>
                    <a:pt x="4563" y="643"/>
                  </a:lnTo>
                  <a:lnTo>
                    <a:pt x="4565" y="641"/>
                  </a:lnTo>
                  <a:lnTo>
                    <a:pt x="4567" y="631"/>
                  </a:lnTo>
                  <a:lnTo>
                    <a:pt x="4572" y="625"/>
                  </a:lnTo>
                  <a:lnTo>
                    <a:pt x="4572" y="621"/>
                  </a:lnTo>
                  <a:close/>
                  <a:moveTo>
                    <a:pt x="4577" y="537"/>
                  </a:moveTo>
                  <a:lnTo>
                    <a:pt x="4558" y="521"/>
                  </a:lnTo>
                  <a:lnTo>
                    <a:pt x="4541" y="529"/>
                  </a:lnTo>
                  <a:lnTo>
                    <a:pt x="4539" y="559"/>
                  </a:lnTo>
                  <a:lnTo>
                    <a:pt x="4563" y="577"/>
                  </a:lnTo>
                  <a:lnTo>
                    <a:pt x="4577" y="559"/>
                  </a:lnTo>
                  <a:lnTo>
                    <a:pt x="4577" y="537"/>
                  </a:lnTo>
                  <a:close/>
                  <a:moveTo>
                    <a:pt x="4577" y="149"/>
                  </a:moveTo>
                  <a:lnTo>
                    <a:pt x="4560" y="125"/>
                  </a:lnTo>
                  <a:lnTo>
                    <a:pt x="4546" y="133"/>
                  </a:lnTo>
                  <a:lnTo>
                    <a:pt x="4531" y="153"/>
                  </a:lnTo>
                  <a:lnTo>
                    <a:pt x="4541" y="169"/>
                  </a:lnTo>
                  <a:lnTo>
                    <a:pt x="4565" y="163"/>
                  </a:lnTo>
                  <a:lnTo>
                    <a:pt x="4577" y="149"/>
                  </a:lnTo>
                  <a:close/>
                  <a:moveTo>
                    <a:pt x="4579" y="235"/>
                  </a:moveTo>
                  <a:lnTo>
                    <a:pt x="4570" y="213"/>
                  </a:lnTo>
                  <a:lnTo>
                    <a:pt x="4536" y="209"/>
                  </a:lnTo>
                  <a:lnTo>
                    <a:pt x="4536" y="245"/>
                  </a:lnTo>
                  <a:lnTo>
                    <a:pt x="4551" y="253"/>
                  </a:lnTo>
                  <a:lnTo>
                    <a:pt x="4579" y="235"/>
                  </a:lnTo>
                  <a:close/>
                  <a:moveTo>
                    <a:pt x="4584" y="411"/>
                  </a:moveTo>
                  <a:lnTo>
                    <a:pt x="4572" y="393"/>
                  </a:lnTo>
                  <a:lnTo>
                    <a:pt x="4558" y="405"/>
                  </a:lnTo>
                  <a:lnTo>
                    <a:pt x="4553" y="429"/>
                  </a:lnTo>
                  <a:lnTo>
                    <a:pt x="4584" y="411"/>
                  </a:lnTo>
                  <a:close/>
                  <a:moveTo>
                    <a:pt x="4587" y="685"/>
                  </a:moveTo>
                  <a:lnTo>
                    <a:pt x="4570" y="679"/>
                  </a:lnTo>
                  <a:lnTo>
                    <a:pt x="4560" y="693"/>
                  </a:lnTo>
                  <a:lnTo>
                    <a:pt x="4575" y="701"/>
                  </a:lnTo>
                  <a:lnTo>
                    <a:pt x="4579" y="703"/>
                  </a:lnTo>
                  <a:lnTo>
                    <a:pt x="4587" y="709"/>
                  </a:lnTo>
                  <a:lnTo>
                    <a:pt x="4587" y="685"/>
                  </a:lnTo>
                  <a:close/>
                  <a:moveTo>
                    <a:pt x="4587" y="669"/>
                  </a:moveTo>
                  <a:lnTo>
                    <a:pt x="4582" y="631"/>
                  </a:lnTo>
                  <a:lnTo>
                    <a:pt x="4567" y="653"/>
                  </a:lnTo>
                  <a:lnTo>
                    <a:pt x="4575" y="669"/>
                  </a:lnTo>
                  <a:lnTo>
                    <a:pt x="4587" y="669"/>
                  </a:lnTo>
                  <a:close/>
                  <a:moveTo>
                    <a:pt x="4591" y="321"/>
                  </a:moveTo>
                  <a:lnTo>
                    <a:pt x="4575" y="297"/>
                  </a:lnTo>
                  <a:lnTo>
                    <a:pt x="4543" y="333"/>
                  </a:lnTo>
                  <a:lnTo>
                    <a:pt x="4546" y="349"/>
                  </a:lnTo>
                  <a:lnTo>
                    <a:pt x="4570" y="353"/>
                  </a:lnTo>
                  <a:lnTo>
                    <a:pt x="4591" y="321"/>
                  </a:lnTo>
                  <a:close/>
                  <a:moveTo>
                    <a:pt x="4599" y="91"/>
                  </a:moveTo>
                  <a:lnTo>
                    <a:pt x="4591" y="97"/>
                  </a:lnTo>
                  <a:lnTo>
                    <a:pt x="4572" y="105"/>
                  </a:lnTo>
                  <a:lnTo>
                    <a:pt x="4565" y="109"/>
                  </a:lnTo>
                  <a:lnTo>
                    <a:pt x="4565" y="115"/>
                  </a:lnTo>
                  <a:lnTo>
                    <a:pt x="4596" y="109"/>
                  </a:lnTo>
                  <a:lnTo>
                    <a:pt x="4599" y="91"/>
                  </a:lnTo>
                  <a:close/>
                  <a:moveTo>
                    <a:pt x="4603" y="265"/>
                  </a:moveTo>
                  <a:lnTo>
                    <a:pt x="4587" y="243"/>
                  </a:lnTo>
                  <a:lnTo>
                    <a:pt x="4553" y="265"/>
                  </a:lnTo>
                  <a:lnTo>
                    <a:pt x="4548" y="283"/>
                  </a:lnTo>
                  <a:lnTo>
                    <a:pt x="4575" y="281"/>
                  </a:lnTo>
                  <a:lnTo>
                    <a:pt x="4603" y="265"/>
                  </a:lnTo>
                  <a:close/>
                  <a:moveTo>
                    <a:pt x="4606" y="605"/>
                  </a:moveTo>
                  <a:lnTo>
                    <a:pt x="4599" y="585"/>
                  </a:lnTo>
                  <a:lnTo>
                    <a:pt x="4584" y="569"/>
                  </a:lnTo>
                  <a:lnTo>
                    <a:pt x="4565" y="583"/>
                  </a:lnTo>
                  <a:lnTo>
                    <a:pt x="4570" y="605"/>
                  </a:lnTo>
                  <a:lnTo>
                    <a:pt x="4584" y="617"/>
                  </a:lnTo>
                  <a:lnTo>
                    <a:pt x="4606" y="605"/>
                  </a:lnTo>
                  <a:close/>
                  <a:moveTo>
                    <a:pt x="4606" y="193"/>
                  </a:moveTo>
                  <a:lnTo>
                    <a:pt x="4584" y="177"/>
                  </a:lnTo>
                  <a:lnTo>
                    <a:pt x="4570" y="187"/>
                  </a:lnTo>
                  <a:lnTo>
                    <a:pt x="4565" y="201"/>
                  </a:lnTo>
                  <a:lnTo>
                    <a:pt x="4596" y="205"/>
                  </a:lnTo>
                  <a:lnTo>
                    <a:pt x="4606" y="193"/>
                  </a:lnTo>
                  <a:close/>
                  <a:moveTo>
                    <a:pt x="4608" y="137"/>
                  </a:moveTo>
                  <a:lnTo>
                    <a:pt x="4601" y="113"/>
                  </a:lnTo>
                  <a:lnTo>
                    <a:pt x="4572" y="123"/>
                  </a:lnTo>
                  <a:lnTo>
                    <a:pt x="4587" y="141"/>
                  </a:lnTo>
                  <a:lnTo>
                    <a:pt x="4608" y="137"/>
                  </a:lnTo>
                  <a:close/>
                  <a:moveTo>
                    <a:pt x="4611" y="349"/>
                  </a:moveTo>
                  <a:lnTo>
                    <a:pt x="4606" y="337"/>
                  </a:lnTo>
                  <a:lnTo>
                    <a:pt x="4596" y="329"/>
                  </a:lnTo>
                  <a:lnTo>
                    <a:pt x="4582" y="355"/>
                  </a:lnTo>
                  <a:lnTo>
                    <a:pt x="4596" y="351"/>
                  </a:lnTo>
                  <a:lnTo>
                    <a:pt x="4611" y="349"/>
                  </a:lnTo>
                  <a:close/>
                  <a:moveTo>
                    <a:pt x="4613" y="641"/>
                  </a:moveTo>
                  <a:lnTo>
                    <a:pt x="4606" y="617"/>
                  </a:lnTo>
                  <a:lnTo>
                    <a:pt x="4589" y="625"/>
                  </a:lnTo>
                  <a:lnTo>
                    <a:pt x="4591" y="657"/>
                  </a:lnTo>
                  <a:lnTo>
                    <a:pt x="4599" y="657"/>
                  </a:lnTo>
                  <a:lnTo>
                    <a:pt x="4613" y="641"/>
                  </a:lnTo>
                  <a:close/>
                  <a:moveTo>
                    <a:pt x="4615" y="709"/>
                  </a:moveTo>
                  <a:lnTo>
                    <a:pt x="4596" y="689"/>
                  </a:lnTo>
                  <a:lnTo>
                    <a:pt x="4596" y="711"/>
                  </a:lnTo>
                  <a:lnTo>
                    <a:pt x="4601" y="713"/>
                  </a:lnTo>
                  <a:lnTo>
                    <a:pt x="4603" y="715"/>
                  </a:lnTo>
                  <a:lnTo>
                    <a:pt x="4608" y="715"/>
                  </a:lnTo>
                  <a:lnTo>
                    <a:pt x="4613" y="717"/>
                  </a:lnTo>
                  <a:lnTo>
                    <a:pt x="4615" y="709"/>
                  </a:lnTo>
                  <a:close/>
                  <a:moveTo>
                    <a:pt x="4615" y="513"/>
                  </a:moveTo>
                  <a:lnTo>
                    <a:pt x="4584" y="537"/>
                  </a:lnTo>
                  <a:lnTo>
                    <a:pt x="4587" y="557"/>
                  </a:lnTo>
                  <a:lnTo>
                    <a:pt x="4599" y="565"/>
                  </a:lnTo>
                  <a:lnTo>
                    <a:pt x="4611" y="543"/>
                  </a:lnTo>
                  <a:lnTo>
                    <a:pt x="4615" y="513"/>
                  </a:lnTo>
                  <a:close/>
                  <a:moveTo>
                    <a:pt x="4615" y="485"/>
                  </a:moveTo>
                  <a:lnTo>
                    <a:pt x="4594" y="473"/>
                  </a:lnTo>
                  <a:lnTo>
                    <a:pt x="4579" y="477"/>
                  </a:lnTo>
                  <a:lnTo>
                    <a:pt x="4570" y="505"/>
                  </a:lnTo>
                  <a:lnTo>
                    <a:pt x="4582" y="521"/>
                  </a:lnTo>
                  <a:lnTo>
                    <a:pt x="4608" y="507"/>
                  </a:lnTo>
                  <a:lnTo>
                    <a:pt x="4615" y="485"/>
                  </a:lnTo>
                  <a:close/>
                  <a:moveTo>
                    <a:pt x="4615" y="381"/>
                  </a:moveTo>
                  <a:lnTo>
                    <a:pt x="4601" y="365"/>
                  </a:lnTo>
                  <a:lnTo>
                    <a:pt x="4579" y="367"/>
                  </a:lnTo>
                  <a:lnTo>
                    <a:pt x="4575" y="381"/>
                  </a:lnTo>
                  <a:lnTo>
                    <a:pt x="4599" y="403"/>
                  </a:lnTo>
                  <a:lnTo>
                    <a:pt x="4615" y="381"/>
                  </a:lnTo>
                  <a:close/>
                  <a:moveTo>
                    <a:pt x="4620" y="445"/>
                  </a:moveTo>
                  <a:lnTo>
                    <a:pt x="4589" y="421"/>
                  </a:lnTo>
                  <a:lnTo>
                    <a:pt x="4563" y="437"/>
                  </a:lnTo>
                  <a:lnTo>
                    <a:pt x="4558" y="453"/>
                  </a:lnTo>
                  <a:lnTo>
                    <a:pt x="4563" y="473"/>
                  </a:lnTo>
                  <a:lnTo>
                    <a:pt x="4596" y="463"/>
                  </a:lnTo>
                  <a:lnTo>
                    <a:pt x="4620" y="445"/>
                  </a:lnTo>
                  <a:close/>
                  <a:moveTo>
                    <a:pt x="4627" y="281"/>
                  </a:moveTo>
                  <a:lnTo>
                    <a:pt x="4606" y="273"/>
                  </a:lnTo>
                  <a:lnTo>
                    <a:pt x="4582" y="291"/>
                  </a:lnTo>
                  <a:lnTo>
                    <a:pt x="4599" y="315"/>
                  </a:lnTo>
                  <a:lnTo>
                    <a:pt x="4611" y="313"/>
                  </a:lnTo>
                  <a:lnTo>
                    <a:pt x="4627" y="281"/>
                  </a:lnTo>
                  <a:close/>
                  <a:moveTo>
                    <a:pt x="4627" y="217"/>
                  </a:moveTo>
                  <a:lnTo>
                    <a:pt x="4608" y="209"/>
                  </a:lnTo>
                  <a:lnTo>
                    <a:pt x="4579" y="213"/>
                  </a:lnTo>
                  <a:lnTo>
                    <a:pt x="4587" y="231"/>
                  </a:lnTo>
                  <a:lnTo>
                    <a:pt x="4601" y="243"/>
                  </a:lnTo>
                  <a:lnTo>
                    <a:pt x="4623" y="231"/>
                  </a:lnTo>
                  <a:lnTo>
                    <a:pt x="4627" y="217"/>
                  </a:lnTo>
                  <a:close/>
                  <a:moveTo>
                    <a:pt x="4635" y="663"/>
                  </a:moveTo>
                  <a:lnTo>
                    <a:pt x="4620" y="651"/>
                  </a:lnTo>
                  <a:lnTo>
                    <a:pt x="4596" y="667"/>
                  </a:lnTo>
                  <a:lnTo>
                    <a:pt x="4603" y="687"/>
                  </a:lnTo>
                  <a:lnTo>
                    <a:pt x="4620" y="697"/>
                  </a:lnTo>
                  <a:lnTo>
                    <a:pt x="4635" y="681"/>
                  </a:lnTo>
                  <a:lnTo>
                    <a:pt x="4635" y="663"/>
                  </a:lnTo>
                  <a:close/>
                  <a:moveTo>
                    <a:pt x="4635" y="595"/>
                  </a:moveTo>
                  <a:lnTo>
                    <a:pt x="4632" y="561"/>
                  </a:lnTo>
                  <a:lnTo>
                    <a:pt x="4615" y="553"/>
                  </a:lnTo>
                  <a:lnTo>
                    <a:pt x="4601" y="573"/>
                  </a:lnTo>
                  <a:lnTo>
                    <a:pt x="4615" y="603"/>
                  </a:lnTo>
                  <a:lnTo>
                    <a:pt x="4635" y="595"/>
                  </a:lnTo>
                  <a:close/>
                  <a:moveTo>
                    <a:pt x="4637" y="125"/>
                  </a:moveTo>
                  <a:lnTo>
                    <a:pt x="4627" y="87"/>
                  </a:lnTo>
                  <a:lnTo>
                    <a:pt x="4613" y="85"/>
                  </a:lnTo>
                  <a:lnTo>
                    <a:pt x="4611" y="109"/>
                  </a:lnTo>
                  <a:lnTo>
                    <a:pt x="4615" y="137"/>
                  </a:lnTo>
                  <a:lnTo>
                    <a:pt x="4627" y="139"/>
                  </a:lnTo>
                  <a:lnTo>
                    <a:pt x="4637" y="125"/>
                  </a:lnTo>
                  <a:close/>
                  <a:moveTo>
                    <a:pt x="4639" y="361"/>
                  </a:moveTo>
                  <a:lnTo>
                    <a:pt x="4625" y="353"/>
                  </a:lnTo>
                  <a:lnTo>
                    <a:pt x="4608" y="361"/>
                  </a:lnTo>
                  <a:lnTo>
                    <a:pt x="4625" y="375"/>
                  </a:lnTo>
                  <a:lnTo>
                    <a:pt x="4639" y="361"/>
                  </a:lnTo>
                  <a:close/>
                  <a:moveTo>
                    <a:pt x="4642" y="73"/>
                  </a:moveTo>
                  <a:lnTo>
                    <a:pt x="4639" y="73"/>
                  </a:lnTo>
                  <a:lnTo>
                    <a:pt x="4630" y="77"/>
                  </a:lnTo>
                  <a:lnTo>
                    <a:pt x="4625" y="77"/>
                  </a:lnTo>
                  <a:lnTo>
                    <a:pt x="4632" y="79"/>
                  </a:lnTo>
                  <a:lnTo>
                    <a:pt x="4642" y="73"/>
                  </a:lnTo>
                  <a:close/>
                  <a:moveTo>
                    <a:pt x="4644" y="159"/>
                  </a:moveTo>
                  <a:lnTo>
                    <a:pt x="4608" y="149"/>
                  </a:lnTo>
                  <a:lnTo>
                    <a:pt x="4584" y="149"/>
                  </a:lnTo>
                  <a:lnTo>
                    <a:pt x="4575" y="165"/>
                  </a:lnTo>
                  <a:lnTo>
                    <a:pt x="4603" y="181"/>
                  </a:lnTo>
                  <a:lnTo>
                    <a:pt x="4642" y="171"/>
                  </a:lnTo>
                  <a:lnTo>
                    <a:pt x="4644" y="159"/>
                  </a:lnTo>
                  <a:close/>
                  <a:moveTo>
                    <a:pt x="4647" y="331"/>
                  </a:moveTo>
                  <a:lnTo>
                    <a:pt x="4635" y="313"/>
                  </a:lnTo>
                  <a:lnTo>
                    <a:pt x="4606" y="321"/>
                  </a:lnTo>
                  <a:lnTo>
                    <a:pt x="4623" y="341"/>
                  </a:lnTo>
                  <a:lnTo>
                    <a:pt x="4647" y="331"/>
                  </a:lnTo>
                  <a:close/>
                  <a:moveTo>
                    <a:pt x="4649" y="729"/>
                  </a:moveTo>
                  <a:lnTo>
                    <a:pt x="4647" y="715"/>
                  </a:lnTo>
                  <a:lnTo>
                    <a:pt x="4637" y="697"/>
                  </a:lnTo>
                  <a:lnTo>
                    <a:pt x="4625" y="703"/>
                  </a:lnTo>
                  <a:lnTo>
                    <a:pt x="4623" y="723"/>
                  </a:lnTo>
                  <a:lnTo>
                    <a:pt x="4630" y="725"/>
                  </a:lnTo>
                  <a:lnTo>
                    <a:pt x="4635" y="725"/>
                  </a:lnTo>
                  <a:lnTo>
                    <a:pt x="4649" y="729"/>
                  </a:lnTo>
                  <a:close/>
                  <a:moveTo>
                    <a:pt x="4649" y="337"/>
                  </a:moveTo>
                  <a:lnTo>
                    <a:pt x="4630" y="345"/>
                  </a:lnTo>
                  <a:lnTo>
                    <a:pt x="4649" y="353"/>
                  </a:lnTo>
                  <a:lnTo>
                    <a:pt x="4649" y="337"/>
                  </a:lnTo>
                  <a:close/>
                  <a:moveTo>
                    <a:pt x="4651" y="235"/>
                  </a:moveTo>
                  <a:lnTo>
                    <a:pt x="4642" y="229"/>
                  </a:lnTo>
                  <a:lnTo>
                    <a:pt x="4615" y="245"/>
                  </a:lnTo>
                  <a:lnTo>
                    <a:pt x="4611" y="265"/>
                  </a:lnTo>
                  <a:lnTo>
                    <a:pt x="4627" y="271"/>
                  </a:lnTo>
                  <a:lnTo>
                    <a:pt x="4647" y="255"/>
                  </a:lnTo>
                  <a:lnTo>
                    <a:pt x="4651" y="235"/>
                  </a:lnTo>
                  <a:close/>
                  <a:moveTo>
                    <a:pt x="4656" y="457"/>
                  </a:moveTo>
                  <a:lnTo>
                    <a:pt x="4635" y="441"/>
                  </a:lnTo>
                  <a:lnTo>
                    <a:pt x="4606" y="469"/>
                  </a:lnTo>
                  <a:lnTo>
                    <a:pt x="4625" y="477"/>
                  </a:lnTo>
                  <a:lnTo>
                    <a:pt x="4656" y="457"/>
                  </a:lnTo>
                  <a:close/>
                  <a:moveTo>
                    <a:pt x="4659" y="289"/>
                  </a:moveTo>
                  <a:lnTo>
                    <a:pt x="4649" y="265"/>
                  </a:lnTo>
                  <a:lnTo>
                    <a:pt x="4632" y="279"/>
                  </a:lnTo>
                  <a:lnTo>
                    <a:pt x="4623" y="301"/>
                  </a:lnTo>
                  <a:lnTo>
                    <a:pt x="4635" y="301"/>
                  </a:lnTo>
                  <a:lnTo>
                    <a:pt x="4659" y="289"/>
                  </a:lnTo>
                  <a:close/>
                  <a:moveTo>
                    <a:pt x="4661" y="517"/>
                  </a:moveTo>
                  <a:lnTo>
                    <a:pt x="4627" y="513"/>
                  </a:lnTo>
                  <a:lnTo>
                    <a:pt x="4620" y="543"/>
                  </a:lnTo>
                  <a:lnTo>
                    <a:pt x="4639" y="555"/>
                  </a:lnTo>
                  <a:lnTo>
                    <a:pt x="4651" y="545"/>
                  </a:lnTo>
                  <a:lnTo>
                    <a:pt x="4661" y="517"/>
                  </a:lnTo>
                  <a:close/>
                  <a:moveTo>
                    <a:pt x="4663" y="613"/>
                  </a:moveTo>
                  <a:lnTo>
                    <a:pt x="4644" y="601"/>
                  </a:lnTo>
                  <a:lnTo>
                    <a:pt x="4615" y="615"/>
                  </a:lnTo>
                  <a:lnTo>
                    <a:pt x="4623" y="639"/>
                  </a:lnTo>
                  <a:lnTo>
                    <a:pt x="4637" y="655"/>
                  </a:lnTo>
                  <a:lnTo>
                    <a:pt x="4654" y="633"/>
                  </a:lnTo>
                  <a:lnTo>
                    <a:pt x="4663" y="613"/>
                  </a:lnTo>
                  <a:close/>
                  <a:moveTo>
                    <a:pt x="4663" y="193"/>
                  </a:moveTo>
                  <a:lnTo>
                    <a:pt x="4644" y="177"/>
                  </a:lnTo>
                  <a:lnTo>
                    <a:pt x="4615" y="183"/>
                  </a:lnTo>
                  <a:lnTo>
                    <a:pt x="4623" y="201"/>
                  </a:lnTo>
                  <a:lnTo>
                    <a:pt x="4644" y="209"/>
                  </a:lnTo>
                  <a:lnTo>
                    <a:pt x="4663" y="193"/>
                  </a:lnTo>
                  <a:close/>
                  <a:moveTo>
                    <a:pt x="4663" y="127"/>
                  </a:moveTo>
                  <a:lnTo>
                    <a:pt x="4642" y="127"/>
                  </a:lnTo>
                  <a:lnTo>
                    <a:pt x="4637" y="141"/>
                  </a:lnTo>
                  <a:lnTo>
                    <a:pt x="4654" y="149"/>
                  </a:lnTo>
                  <a:lnTo>
                    <a:pt x="4663" y="127"/>
                  </a:lnTo>
                  <a:close/>
                  <a:moveTo>
                    <a:pt x="4668" y="425"/>
                  </a:moveTo>
                  <a:lnTo>
                    <a:pt x="4659" y="391"/>
                  </a:lnTo>
                  <a:lnTo>
                    <a:pt x="4623" y="389"/>
                  </a:lnTo>
                  <a:lnTo>
                    <a:pt x="4606" y="417"/>
                  </a:lnTo>
                  <a:lnTo>
                    <a:pt x="4661" y="449"/>
                  </a:lnTo>
                  <a:lnTo>
                    <a:pt x="4668" y="425"/>
                  </a:lnTo>
                  <a:close/>
                  <a:moveTo>
                    <a:pt x="4671" y="243"/>
                  </a:moveTo>
                  <a:lnTo>
                    <a:pt x="4659" y="237"/>
                  </a:lnTo>
                  <a:lnTo>
                    <a:pt x="4654" y="255"/>
                  </a:lnTo>
                  <a:lnTo>
                    <a:pt x="4663" y="255"/>
                  </a:lnTo>
                  <a:lnTo>
                    <a:pt x="4671" y="243"/>
                  </a:lnTo>
                  <a:close/>
                  <a:moveTo>
                    <a:pt x="4673" y="365"/>
                  </a:moveTo>
                  <a:lnTo>
                    <a:pt x="4656" y="363"/>
                  </a:lnTo>
                  <a:lnTo>
                    <a:pt x="4632" y="379"/>
                  </a:lnTo>
                  <a:lnTo>
                    <a:pt x="4661" y="385"/>
                  </a:lnTo>
                  <a:lnTo>
                    <a:pt x="4673" y="365"/>
                  </a:lnTo>
                  <a:close/>
                  <a:moveTo>
                    <a:pt x="4678" y="89"/>
                  </a:moveTo>
                  <a:lnTo>
                    <a:pt x="4663" y="67"/>
                  </a:lnTo>
                  <a:lnTo>
                    <a:pt x="4637" y="89"/>
                  </a:lnTo>
                  <a:lnTo>
                    <a:pt x="4644" y="117"/>
                  </a:lnTo>
                  <a:lnTo>
                    <a:pt x="4659" y="121"/>
                  </a:lnTo>
                  <a:lnTo>
                    <a:pt x="4678" y="89"/>
                  </a:lnTo>
                  <a:close/>
                  <a:moveTo>
                    <a:pt x="4685" y="487"/>
                  </a:moveTo>
                  <a:lnTo>
                    <a:pt x="4659" y="465"/>
                  </a:lnTo>
                  <a:lnTo>
                    <a:pt x="4627" y="485"/>
                  </a:lnTo>
                  <a:lnTo>
                    <a:pt x="4625" y="501"/>
                  </a:lnTo>
                  <a:lnTo>
                    <a:pt x="4663" y="509"/>
                  </a:lnTo>
                  <a:lnTo>
                    <a:pt x="4685" y="487"/>
                  </a:lnTo>
                  <a:close/>
                  <a:moveTo>
                    <a:pt x="4685" y="343"/>
                  </a:moveTo>
                  <a:lnTo>
                    <a:pt x="4659" y="341"/>
                  </a:lnTo>
                  <a:lnTo>
                    <a:pt x="4659" y="355"/>
                  </a:lnTo>
                  <a:lnTo>
                    <a:pt x="4675" y="357"/>
                  </a:lnTo>
                  <a:lnTo>
                    <a:pt x="4685" y="343"/>
                  </a:lnTo>
                  <a:close/>
                  <a:moveTo>
                    <a:pt x="4687" y="689"/>
                  </a:moveTo>
                  <a:lnTo>
                    <a:pt x="4649" y="667"/>
                  </a:lnTo>
                  <a:lnTo>
                    <a:pt x="4644" y="681"/>
                  </a:lnTo>
                  <a:lnTo>
                    <a:pt x="4661" y="717"/>
                  </a:lnTo>
                  <a:lnTo>
                    <a:pt x="4675" y="709"/>
                  </a:lnTo>
                  <a:lnTo>
                    <a:pt x="4687" y="689"/>
                  </a:lnTo>
                  <a:close/>
                  <a:moveTo>
                    <a:pt x="4687" y="675"/>
                  </a:moveTo>
                  <a:lnTo>
                    <a:pt x="4680" y="643"/>
                  </a:lnTo>
                  <a:lnTo>
                    <a:pt x="4661" y="639"/>
                  </a:lnTo>
                  <a:lnTo>
                    <a:pt x="4649" y="661"/>
                  </a:lnTo>
                  <a:lnTo>
                    <a:pt x="4687" y="675"/>
                  </a:lnTo>
                  <a:close/>
                  <a:moveTo>
                    <a:pt x="4690" y="731"/>
                  </a:moveTo>
                  <a:lnTo>
                    <a:pt x="4680" y="721"/>
                  </a:lnTo>
                  <a:lnTo>
                    <a:pt x="4661" y="727"/>
                  </a:lnTo>
                  <a:lnTo>
                    <a:pt x="4661" y="731"/>
                  </a:lnTo>
                  <a:lnTo>
                    <a:pt x="4690" y="731"/>
                  </a:lnTo>
                  <a:close/>
                  <a:moveTo>
                    <a:pt x="4692" y="585"/>
                  </a:moveTo>
                  <a:lnTo>
                    <a:pt x="4690" y="559"/>
                  </a:lnTo>
                  <a:lnTo>
                    <a:pt x="4659" y="553"/>
                  </a:lnTo>
                  <a:lnTo>
                    <a:pt x="4644" y="561"/>
                  </a:lnTo>
                  <a:lnTo>
                    <a:pt x="4649" y="593"/>
                  </a:lnTo>
                  <a:lnTo>
                    <a:pt x="4671" y="601"/>
                  </a:lnTo>
                  <a:lnTo>
                    <a:pt x="4692" y="585"/>
                  </a:lnTo>
                  <a:close/>
                  <a:moveTo>
                    <a:pt x="4702" y="187"/>
                  </a:moveTo>
                  <a:lnTo>
                    <a:pt x="4675" y="197"/>
                  </a:lnTo>
                  <a:lnTo>
                    <a:pt x="4654" y="223"/>
                  </a:lnTo>
                  <a:lnTo>
                    <a:pt x="4671" y="233"/>
                  </a:lnTo>
                  <a:lnTo>
                    <a:pt x="4695" y="217"/>
                  </a:lnTo>
                  <a:lnTo>
                    <a:pt x="4702" y="187"/>
                  </a:lnTo>
                  <a:close/>
                  <a:moveTo>
                    <a:pt x="4707" y="313"/>
                  </a:moveTo>
                  <a:lnTo>
                    <a:pt x="4699" y="293"/>
                  </a:lnTo>
                  <a:lnTo>
                    <a:pt x="4668" y="293"/>
                  </a:lnTo>
                  <a:lnTo>
                    <a:pt x="4649" y="305"/>
                  </a:lnTo>
                  <a:lnTo>
                    <a:pt x="4654" y="327"/>
                  </a:lnTo>
                  <a:lnTo>
                    <a:pt x="4685" y="337"/>
                  </a:lnTo>
                  <a:lnTo>
                    <a:pt x="4707" y="313"/>
                  </a:lnTo>
                  <a:close/>
                  <a:moveTo>
                    <a:pt x="4707" y="159"/>
                  </a:moveTo>
                  <a:lnTo>
                    <a:pt x="4673" y="139"/>
                  </a:lnTo>
                  <a:lnTo>
                    <a:pt x="4651" y="173"/>
                  </a:lnTo>
                  <a:lnTo>
                    <a:pt x="4675" y="187"/>
                  </a:lnTo>
                  <a:lnTo>
                    <a:pt x="4702" y="181"/>
                  </a:lnTo>
                  <a:lnTo>
                    <a:pt x="4707" y="159"/>
                  </a:lnTo>
                  <a:close/>
                  <a:moveTo>
                    <a:pt x="4709" y="605"/>
                  </a:moveTo>
                  <a:lnTo>
                    <a:pt x="4692" y="601"/>
                  </a:lnTo>
                  <a:lnTo>
                    <a:pt x="4671" y="613"/>
                  </a:lnTo>
                  <a:lnTo>
                    <a:pt x="4671" y="633"/>
                  </a:lnTo>
                  <a:lnTo>
                    <a:pt x="4687" y="637"/>
                  </a:lnTo>
                  <a:lnTo>
                    <a:pt x="4709" y="629"/>
                  </a:lnTo>
                  <a:lnTo>
                    <a:pt x="4709" y="605"/>
                  </a:lnTo>
                  <a:close/>
                  <a:moveTo>
                    <a:pt x="4709" y="459"/>
                  </a:moveTo>
                  <a:lnTo>
                    <a:pt x="4704" y="449"/>
                  </a:lnTo>
                  <a:lnTo>
                    <a:pt x="4704" y="437"/>
                  </a:lnTo>
                  <a:lnTo>
                    <a:pt x="4702" y="433"/>
                  </a:lnTo>
                  <a:lnTo>
                    <a:pt x="4702" y="425"/>
                  </a:lnTo>
                  <a:lnTo>
                    <a:pt x="4673" y="427"/>
                  </a:lnTo>
                  <a:lnTo>
                    <a:pt x="4666" y="459"/>
                  </a:lnTo>
                  <a:lnTo>
                    <a:pt x="4697" y="475"/>
                  </a:lnTo>
                  <a:lnTo>
                    <a:pt x="4709" y="463"/>
                  </a:lnTo>
                  <a:lnTo>
                    <a:pt x="4709" y="459"/>
                  </a:lnTo>
                  <a:close/>
                  <a:moveTo>
                    <a:pt x="4709" y="255"/>
                  </a:moveTo>
                  <a:lnTo>
                    <a:pt x="4678" y="243"/>
                  </a:lnTo>
                  <a:lnTo>
                    <a:pt x="4666" y="265"/>
                  </a:lnTo>
                  <a:lnTo>
                    <a:pt x="4668" y="285"/>
                  </a:lnTo>
                  <a:lnTo>
                    <a:pt x="4692" y="283"/>
                  </a:lnTo>
                  <a:lnTo>
                    <a:pt x="4707" y="273"/>
                  </a:lnTo>
                  <a:lnTo>
                    <a:pt x="4709" y="255"/>
                  </a:lnTo>
                  <a:close/>
                  <a:moveTo>
                    <a:pt x="4711" y="521"/>
                  </a:moveTo>
                  <a:lnTo>
                    <a:pt x="4704" y="485"/>
                  </a:lnTo>
                  <a:lnTo>
                    <a:pt x="4678" y="517"/>
                  </a:lnTo>
                  <a:lnTo>
                    <a:pt x="4671" y="541"/>
                  </a:lnTo>
                  <a:lnTo>
                    <a:pt x="4704" y="543"/>
                  </a:lnTo>
                  <a:lnTo>
                    <a:pt x="4711" y="521"/>
                  </a:lnTo>
                  <a:close/>
                  <a:moveTo>
                    <a:pt x="4714" y="377"/>
                  </a:moveTo>
                  <a:lnTo>
                    <a:pt x="4709" y="367"/>
                  </a:lnTo>
                  <a:lnTo>
                    <a:pt x="4678" y="369"/>
                  </a:lnTo>
                  <a:lnTo>
                    <a:pt x="4671" y="387"/>
                  </a:lnTo>
                  <a:lnTo>
                    <a:pt x="4678" y="415"/>
                  </a:lnTo>
                  <a:lnTo>
                    <a:pt x="4704" y="415"/>
                  </a:lnTo>
                  <a:lnTo>
                    <a:pt x="4704" y="405"/>
                  </a:lnTo>
                  <a:lnTo>
                    <a:pt x="4707" y="401"/>
                  </a:lnTo>
                  <a:lnTo>
                    <a:pt x="4707" y="397"/>
                  </a:lnTo>
                  <a:lnTo>
                    <a:pt x="4709" y="391"/>
                  </a:lnTo>
                  <a:lnTo>
                    <a:pt x="4709" y="387"/>
                  </a:lnTo>
                  <a:lnTo>
                    <a:pt x="4714" y="377"/>
                  </a:lnTo>
                  <a:close/>
                  <a:moveTo>
                    <a:pt x="4719" y="231"/>
                  </a:moveTo>
                  <a:lnTo>
                    <a:pt x="4704" y="217"/>
                  </a:lnTo>
                  <a:lnTo>
                    <a:pt x="4683" y="233"/>
                  </a:lnTo>
                  <a:lnTo>
                    <a:pt x="4704" y="243"/>
                  </a:lnTo>
                  <a:lnTo>
                    <a:pt x="4719" y="231"/>
                  </a:lnTo>
                  <a:close/>
                  <a:moveTo>
                    <a:pt x="4721" y="77"/>
                  </a:moveTo>
                  <a:lnTo>
                    <a:pt x="4716" y="77"/>
                  </a:lnTo>
                  <a:lnTo>
                    <a:pt x="4714" y="75"/>
                  </a:lnTo>
                  <a:lnTo>
                    <a:pt x="4709" y="73"/>
                  </a:lnTo>
                  <a:lnTo>
                    <a:pt x="4702" y="73"/>
                  </a:lnTo>
                  <a:lnTo>
                    <a:pt x="4692" y="67"/>
                  </a:lnTo>
                  <a:lnTo>
                    <a:pt x="4673" y="67"/>
                  </a:lnTo>
                  <a:lnTo>
                    <a:pt x="4687" y="85"/>
                  </a:lnTo>
                  <a:lnTo>
                    <a:pt x="4719" y="89"/>
                  </a:lnTo>
                  <a:lnTo>
                    <a:pt x="4721" y="77"/>
                  </a:lnTo>
                  <a:close/>
                  <a:moveTo>
                    <a:pt x="4723" y="701"/>
                  </a:moveTo>
                  <a:lnTo>
                    <a:pt x="4716" y="687"/>
                  </a:lnTo>
                  <a:lnTo>
                    <a:pt x="4699" y="689"/>
                  </a:lnTo>
                  <a:lnTo>
                    <a:pt x="4687" y="713"/>
                  </a:lnTo>
                  <a:lnTo>
                    <a:pt x="4704" y="727"/>
                  </a:lnTo>
                  <a:lnTo>
                    <a:pt x="4723" y="725"/>
                  </a:lnTo>
                  <a:lnTo>
                    <a:pt x="4723" y="701"/>
                  </a:lnTo>
                  <a:close/>
                  <a:moveTo>
                    <a:pt x="4723" y="361"/>
                  </a:moveTo>
                  <a:lnTo>
                    <a:pt x="4721" y="361"/>
                  </a:lnTo>
                  <a:lnTo>
                    <a:pt x="4721" y="363"/>
                  </a:lnTo>
                  <a:lnTo>
                    <a:pt x="4723" y="361"/>
                  </a:lnTo>
                  <a:close/>
                  <a:moveTo>
                    <a:pt x="4728" y="655"/>
                  </a:moveTo>
                  <a:lnTo>
                    <a:pt x="4714" y="639"/>
                  </a:lnTo>
                  <a:lnTo>
                    <a:pt x="4697" y="643"/>
                  </a:lnTo>
                  <a:lnTo>
                    <a:pt x="4697" y="681"/>
                  </a:lnTo>
                  <a:lnTo>
                    <a:pt x="4716" y="675"/>
                  </a:lnTo>
                  <a:lnTo>
                    <a:pt x="4728" y="655"/>
                  </a:lnTo>
                  <a:close/>
                  <a:moveTo>
                    <a:pt x="4728" y="135"/>
                  </a:moveTo>
                  <a:lnTo>
                    <a:pt x="4721" y="99"/>
                  </a:lnTo>
                  <a:lnTo>
                    <a:pt x="4687" y="93"/>
                  </a:lnTo>
                  <a:lnTo>
                    <a:pt x="4673" y="125"/>
                  </a:lnTo>
                  <a:lnTo>
                    <a:pt x="4709" y="147"/>
                  </a:lnTo>
                  <a:lnTo>
                    <a:pt x="4728" y="135"/>
                  </a:lnTo>
                  <a:close/>
                  <a:moveTo>
                    <a:pt x="4733" y="341"/>
                  </a:moveTo>
                  <a:lnTo>
                    <a:pt x="4714" y="329"/>
                  </a:lnTo>
                  <a:lnTo>
                    <a:pt x="4697" y="339"/>
                  </a:lnTo>
                  <a:lnTo>
                    <a:pt x="4685" y="363"/>
                  </a:lnTo>
                  <a:lnTo>
                    <a:pt x="4707" y="361"/>
                  </a:lnTo>
                  <a:lnTo>
                    <a:pt x="4733" y="341"/>
                  </a:lnTo>
                  <a:close/>
                  <a:moveTo>
                    <a:pt x="4735" y="87"/>
                  </a:moveTo>
                  <a:lnTo>
                    <a:pt x="4733" y="85"/>
                  </a:lnTo>
                  <a:lnTo>
                    <a:pt x="4733" y="87"/>
                  </a:lnTo>
                  <a:lnTo>
                    <a:pt x="4735" y="87"/>
                  </a:lnTo>
                  <a:close/>
                  <a:moveTo>
                    <a:pt x="4743" y="603"/>
                  </a:moveTo>
                  <a:lnTo>
                    <a:pt x="4735" y="573"/>
                  </a:lnTo>
                  <a:lnTo>
                    <a:pt x="4714" y="553"/>
                  </a:lnTo>
                  <a:lnTo>
                    <a:pt x="4697" y="579"/>
                  </a:lnTo>
                  <a:lnTo>
                    <a:pt x="4723" y="605"/>
                  </a:lnTo>
                  <a:lnTo>
                    <a:pt x="4743" y="603"/>
                  </a:lnTo>
                  <a:close/>
                  <a:moveTo>
                    <a:pt x="4743" y="513"/>
                  </a:moveTo>
                  <a:lnTo>
                    <a:pt x="4728" y="495"/>
                  </a:lnTo>
                  <a:lnTo>
                    <a:pt x="4721" y="487"/>
                  </a:lnTo>
                  <a:lnTo>
                    <a:pt x="4716" y="475"/>
                  </a:lnTo>
                  <a:lnTo>
                    <a:pt x="4714" y="483"/>
                  </a:lnTo>
                  <a:lnTo>
                    <a:pt x="4726" y="511"/>
                  </a:lnTo>
                  <a:lnTo>
                    <a:pt x="4743" y="513"/>
                  </a:lnTo>
                  <a:close/>
                  <a:moveTo>
                    <a:pt x="4745" y="265"/>
                  </a:moveTo>
                  <a:lnTo>
                    <a:pt x="4743" y="245"/>
                  </a:lnTo>
                  <a:lnTo>
                    <a:pt x="4723" y="235"/>
                  </a:lnTo>
                  <a:lnTo>
                    <a:pt x="4714" y="243"/>
                  </a:lnTo>
                  <a:lnTo>
                    <a:pt x="4721" y="255"/>
                  </a:lnTo>
                  <a:lnTo>
                    <a:pt x="4745" y="265"/>
                  </a:lnTo>
                  <a:close/>
                  <a:moveTo>
                    <a:pt x="4750" y="219"/>
                  </a:moveTo>
                  <a:lnTo>
                    <a:pt x="4740" y="201"/>
                  </a:lnTo>
                  <a:lnTo>
                    <a:pt x="4719" y="193"/>
                  </a:lnTo>
                  <a:lnTo>
                    <a:pt x="4711" y="217"/>
                  </a:lnTo>
                  <a:lnTo>
                    <a:pt x="4723" y="229"/>
                  </a:lnTo>
                  <a:lnTo>
                    <a:pt x="4743" y="235"/>
                  </a:lnTo>
                  <a:lnTo>
                    <a:pt x="4750" y="219"/>
                  </a:lnTo>
                  <a:close/>
                  <a:moveTo>
                    <a:pt x="4755" y="183"/>
                  </a:moveTo>
                  <a:lnTo>
                    <a:pt x="4750" y="159"/>
                  </a:lnTo>
                  <a:lnTo>
                    <a:pt x="4733" y="145"/>
                  </a:lnTo>
                  <a:lnTo>
                    <a:pt x="4719" y="159"/>
                  </a:lnTo>
                  <a:lnTo>
                    <a:pt x="4716" y="183"/>
                  </a:lnTo>
                  <a:lnTo>
                    <a:pt x="4738" y="189"/>
                  </a:lnTo>
                  <a:lnTo>
                    <a:pt x="4755" y="183"/>
                  </a:lnTo>
                  <a:close/>
                  <a:moveTo>
                    <a:pt x="4757" y="313"/>
                  </a:moveTo>
                  <a:lnTo>
                    <a:pt x="4743" y="271"/>
                  </a:lnTo>
                  <a:lnTo>
                    <a:pt x="4719" y="267"/>
                  </a:lnTo>
                  <a:lnTo>
                    <a:pt x="4716" y="281"/>
                  </a:lnTo>
                  <a:lnTo>
                    <a:pt x="4716" y="319"/>
                  </a:lnTo>
                  <a:lnTo>
                    <a:pt x="4740" y="337"/>
                  </a:lnTo>
                  <a:lnTo>
                    <a:pt x="4757" y="313"/>
                  </a:lnTo>
                  <a:close/>
                  <a:moveTo>
                    <a:pt x="4759" y="541"/>
                  </a:moveTo>
                  <a:lnTo>
                    <a:pt x="4755" y="533"/>
                  </a:lnTo>
                  <a:lnTo>
                    <a:pt x="4752" y="531"/>
                  </a:lnTo>
                  <a:lnTo>
                    <a:pt x="4752" y="525"/>
                  </a:lnTo>
                  <a:lnTo>
                    <a:pt x="4726" y="521"/>
                  </a:lnTo>
                  <a:lnTo>
                    <a:pt x="4723" y="545"/>
                  </a:lnTo>
                  <a:lnTo>
                    <a:pt x="4743" y="565"/>
                  </a:lnTo>
                  <a:lnTo>
                    <a:pt x="4759" y="541"/>
                  </a:lnTo>
                  <a:close/>
                  <a:moveTo>
                    <a:pt x="4764" y="697"/>
                  </a:moveTo>
                  <a:lnTo>
                    <a:pt x="4735" y="699"/>
                  </a:lnTo>
                  <a:lnTo>
                    <a:pt x="4733" y="727"/>
                  </a:lnTo>
                  <a:lnTo>
                    <a:pt x="4743" y="723"/>
                  </a:lnTo>
                  <a:lnTo>
                    <a:pt x="4747" y="717"/>
                  </a:lnTo>
                  <a:lnTo>
                    <a:pt x="4757" y="713"/>
                  </a:lnTo>
                  <a:lnTo>
                    <a:pt x="4762" y="703"/>
                  </a:lnTo>
                  <a:lnTo>
                    <a:pt x="4764" y="701"/>
                  </a:lnTo>
                  <a:lnTo>
                    <a:pt x="4764" y="697"/>
                  </a:lnTo>
                  <a:close/>
                  <a:moveTo>
                    <a:pt x="4764" y="631"/>
                  </a:moveTo>
                  <a:lnTo>
                    <a:pt x="4747" y="609"/>
                  </a:lnTo>
                  <a:lnTo>
                    <a:pt x="4726" y="613"/>
                  </a:lnTo>
                  <a:lnTo>
                    <a:pt x="4716" y="633"/>
                  </a:lnTo>
                  <a:lnTo>
                    <a:pt x="4740" y="651"/>
                  </a:lnTo>
                  <a:lnTo>
                    <a:pt x="4755" y="653"/>
                  </a:lnTo>
                  <a:lnTo>
                    <a:pt x="4764" y="631"/>
                  </a:lnTo>
                  <a:close/>
                  <a:moveTo>
                    <a:pt x="4771" y="669"/>
                  </a:moveTo>
                  <a:lnTo>
                    <a:pt x="4738" y="661"/>
                  </a:lnTo>
                  <a:lnTo>
                    <a:pt x="4726" y="679"/>
                  </a:lnTo>
                  <a:lnTo>
                    <a:pt x="4731" y="691"/>
                  </a:lnTo>
                  <a:lnTo>
                    <a:pt x="4750" y="687"/>
                  </a:lnTo>
                  <a:lnTo>
                    <a:pt x="4771" y="669"/>
                  </a:lnTo>
                  <a:close/>
                  <a:moveTo>
                    <a:pt x="4771" y="595"/>
                  </a:moveTo>
                  <a:lnTo>
                    <a:pt x="4745" y="585"/>
                  </a:lnTo>
                  <a:lnTo>
                    <a:pt x="4755" y="603"/>
                  </a:lnTo>
                  <a:lnTo>
                    <a:pt x="4771" y="595"/>
                  </a:lnTo>
                  <a:close/>
                  <a:moveTo>
                    <a:pt x="4771" y="139"/>
                  </a:moveTo>
                  <a:lnTo>
                    <a:pt x="4769" y="135"/>
                  </a:lnTo>
                  <a:lnTo>
                    <a:pt x="4769" y="129"/>
                  </a:lnTo>
                  <a:lnTo>
                    <a:pt x="4764" y="121"/>
                  </a:lnTo>
                  <a:lnTo>
                    <a:pt x="4759" y="115"/>
                  </a:lnTo>
                  <a:lnTo>
                    <a:pt x="4757" y="111"/>
                  </a:lnTo>
                  <a:lnTo>
                    <a:pt x="4755" y="109"/>
                  </a:lnTo>
                  <a:lnTo>
                    <a:pt x="4752" y="103"/>
                  </a:lnTo>
                  <a:lnTo>
                    <a:pt x="4735" y="101"/>
                  </a:lnTo>
                  <a:lnTo>
                    <a:pt x="4738" y="133"/>
                  </a:lnTo>
                  <a:lnTo>
                    <a:pt x="4750" y="147"/>
                  </a:lnTo>
                  <a:lnTo>
                    <a:pt x="4771" y="139"/>
                  </a:lnTo>
                  <a:close/>
                  <a:moveTo>
                    <a:pt x="4774" y="573"/>
                  </a:moveTo>
                  <a:lnTo>
                    <a:pt x="4771" y="569"/>
                  </a:lnTo>
                  <a:lnTo>
                    <a:pt x="4771" y="565"/>
                  </a:lnTo>
                  <a:lnTo>
                    <a:pt x="4769" y="561"/>
                  </a:lnTo>
                  <a:lnTo>
                    <a:pt x="4769" y="557"/>
                  </a:lnTo>
                  <a:lnTo>
                    <a:pt x="4764" y="549"/>
                  </a:lnTo>
                  <a:lnTo>
                    <a:pt x="4750" y="571"/>
                  </a:lnTo>
                  <a:lnTo>
                    <a:pt x="4774" y="583"/>
                  </a:lnTo>
                  <a:lnTo>
                    <a:pt x="4774" y="573"/>
                  </a:lnTo>
                  <a:close/>
                  <a:moveTo>
                    <a:pt x="4776" y="603"/>
                  </a:moveTo>
                  <a:lnTo>
                    <a:pt x="4762" y="613"/>
                  </a:lnTo>
                  <a:lnTo>
                    <a:pt x="4771" y="625"/>
                  </a:lnTo>
                  <a:lnTo>
                    <a:pt x="4776" y="625"/>
                  </a:lnTo>
                  <a:lnTo>
                    <a:pt x="4776" y="603"/>
                  </a:lnTo>
                  <a:close/>
                  <a:moveTo>
                    <a:pt x="4779" y="631"/>
                  </a:moveTo>
                  <a:lnTo>
                    <a:pt x="4771" y="631"/>
                  </a:lnTo>
                  <a:lnTo>
                    <a:pt x="4764" y="655"/>
                  </a:lnTo>
                  <a:lnTo>
                    <a:pt x="4776" y="661"/>
                  </a:lnTo>
                  <a:lnTo>
                    <a:pt x="4776" y="645"/>
                  </a:lnTo>
                  <a:lnTo>
                    <a:pt x="4779" y="639"/>
                  </a:lnTo>
                  <a:lnTo>
                    <a:pt x="4779" y="631"/>
                  </a:lnTo>
                  <a:close/>
                  <a:moveTo>
                    <a:pt x="4783" y="243"/>
                  </a:moveTo>
                  <a:lnTo>
                    <a:pt x="4759" y="233"/>
                  </a:lnTo>
                  <a:lnTo>
                    <a:pt x="4752" y="237"/>
                  </a:lnTo>
                  <a:lnTo>
                    <a:pt x="4755" y="267"/>
                  </a:lnTo>
                  <a:lnTo>
                    <a:pt x="4783" y="267"/>
                  </a:lnTo>
                  <a:lnTo>
                    <a:pt x="4783" y="243"/>
                  </a:lnTo>
                  <a:close/>
                  <a:moveTo>
                    <a:pt x="4783" y="173"/>
                  </a:moveTo>
                  <a:lnTo>
                    <a:pt x="4781" y="165"/>
                  </a:lnTo>
                  <a:lnTo>
                    <a:pt x="4779" y="161"/>
                  </a:lnTo>
                  <a:lnTo>
                    <a:pt x="4779" y="153"/>
                  </a:lnTo>
                  <a:lnTo>
                    <a:pt x="4776" y="149"/>
                  </a:lnTo>
                  <a:lnTo>
                    <a:pt x="4759" y="157"/>
                  </a:lnTo>
                  <a:lnTo>
                    <a:pt x="4764" y="175"/>
                  </a:lnTo>
                  <a:lnTo>
                    <a:pt x="4783" y="173"/>
                  </a:lnTo>
                  <a:close/>
                  <a:moveTo>
                    <a:pt x="4791" y="283"/>
                  </a:moveTo>
                  <a:lnTo>
                    <a:pt x="4786" y="277"/>
                  </a:lnTo>
                  <a:lnTo>
                    <a:pt x="4752" y="277"/>
                  </a:lnTo>
                  <a:lnTo>
                    <a:pt x="4767" y="307"/>
                  </a:lnTo>
                  <a:lnTo>
                    <a:pt x="4791" y="283"/>
                  </a:lnTo>
                  <a:close/>
                  <a:moveTo>
                    <a:pt x="4791" y="213"/>
                  </a:moveTo>
                  <a:lnTo>
                    <a:pt x="4788" y="205"/>
                  </a:lnTo>
                  <a:lnTo>
                    <a:pt x="4786" y="193"/>
                  </a:lnTo>
                  <a:lnTo>
                    <a:pt x="4786" y="181"/>
                  </a:lnTo>
                  <a:lnTo>
                    <a:pt x="4747" y="195"/>
                  </a:lnTo>
                  <a:lnTo>
                    <a:pt x="4755" y="219"/>
                  </a:lnTo>
                  <a:lnTo>
                    <a:pt x="4783" y="233"/>
                  </a:lnTo>
                  <a:lnTo>
                    <a:pt x="4791" y="225"/>
                  </a:lnTo>
                  <a:lnTo>
                    <a:pt x="4791" y="213"/>
                  </a:lnTo>
                  <a:close/>
                </a:path>
              </a:pathLst>
            </a:custGeom>
            <a:solidFill>
              <a:srgbClr val="7E7E7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2" name="Freeform 4"/>
            <p:cNvSpPr>
              <a:spLocks/>
            </p:cNvSpPr>
            <p:nvPr/>
          </p:nvSpPr>
          <p:spPr bwMode="auto">
            <a:xfrm>
              <a:off x="6384" y="362"/>
              <a:ext cx="4968" cy="992"/>
            </a:xfrm>
            <a:custGeom>
              <a:avLst/>
              <a:gdLst/>
              <a:ahLst/>
              <a:cxnLst>
                <a:cxn ang="0">
                  <a:pos x="4090" y="247"/>
                </a:cxn>
                <a:cxn ang="0">
                  <a:pos x="4332" y="209"/>
                </a:cxn>
                <a:cxn ang="0">
                  <a:pos x="4574" y="146"/>
                </a:cxn>
                <a:cxn ang="0">
                  <a:pos x="4750" y="91"/>
                </a:cxn>
                <a:cxn ang="0">
                  <a:pos x="4858" y="79"/>
                </a:cxn>
                <a:cxn ang="0">
                  <a:pos x="4920" y="118"/>
                </a:cxn>
                <a:cxn ang="0">
                  <a:pos x="4956" y="228"/>
                </a:cxn>
                <a:cxn ang="0">
                  <a:pos x="4966" y="348"/>
                </a:cxn>
                <a:cxn ang="0">
                  <a:pos x="4949" y="391"/>
                </a:cxn>
                <a:cxn ang="0">
                  <a:pos x="4915" y="425"/>
                </a:cxn>
                <a:cxn ang="0">
                  <a:pos x="4898" y="480"/>
                </a:cxn>
                <a:cxn ang="0">
                  <a:pos x="4918" y="581"/>
                </a:cxn>
                <a:cxn ang="0">
                  <a:pos x="4951" y="619"/>
                </a:cxn>
                <a:cxn ang="0">
                  <a:pos x="4968" y="679"/>
                </a:cxn>
                <a:cxn ang="0">
                  <a:pos x="4932" y="799"/>
                </a:cxn>
                <a:cxn ang="0">
                  <a:pos x="4879" y="878"/>
                </a:cxn>
                <a:cxn ang="0">
                  <a:pos x="4788" y="874"/>
                </a:cxn>
                <a:cxn ang="0">
                  <a:pos x="4694" y="840"/>
                </a:cxn>
                <a:cxn ang="0">
                  <a:pos x="4606" y="806"/>
                </a:cxn>
                <a:cxn ang="0">
                  <a:pos x="4430" y="763"/>
                </a:cxn>
                <a:cxn ang="0">
                  <a:pos x="4270" y="734"/>
                </a:cxn>
                <a:cxn ang="0">
                  <a:pos x="3223" y="742"/>
                </a:cxn>
                <a:cxn ang="0">
                  <a:pos x="1690" y="761"/>
                </a:cxn>
                <a:cxn ang="0">
                  <a:pos x="907" y="756"/>
                </a:cxn>
                <a:cxn ang="0">
                  <a:pos x="626" y="758"/>
                </a:cxn>
                <a:cxn ang="0">
                  <a:pos x="559" y="785"/>
                </a:cxn>
                <a:cxn ang="0">
                  <a:pos x="499" y="828"/>
                </a:cxn>
                <a:cxn ang="0">
                  <a:pos x="449" y="883"/>
                </a:cxn>
                <a:cxn ang="0">
                  <a:pos x="408" y="946"/>
                </a:cxn>
                <a:cxn ang="0">
                  <a:pos x="341" y="982"/>
                </a:cxn>
                <a:cxn ang="0">
                  <a:pos x="214" y="989"/>
                </a:cxn>
                <a:cxn ang="0">
                  <a:pos x="137" y="970"/>
                </a:cxn>
                <a:cxn ang="0">
                  <a:pos x="94" y="926"/>
                </a:cxn>
                <a:cxn ang="0">
                  <a:pos x="72" y="852"/>
                </a:cxn>
                <a:cxn ang="0">
                  <a:pos x="67" y="626"/>
                </a:cxn>
                <a:cxn ang="0">
                  <a:pos x="58" y="552"/>
                </a:cxn>
                <a:cxn ang="0">
                  <a:pos x="26" y="482"/>
                </a:cxn>
                <a:cxn ang="0">
                  <a:pos x="2" y="430"/>
                </a:cxn>
                <a:cxn ang="0">
                  <a:pos x="7" y="394"/>
                </a:cxn>
                <a:cxn ang="0">
                  <a:pos x="53" y="331"/>
                </a:cxn>
                <a:cxn ang="0">
                  <a:pos x="79" y="286"/>
                </a:cxn>
                <a:cxn ang="0">
                  <a:pos x="74" y="180"/>
                </a:cxn>
                <a:cxn ang="0">
                  <a:pos x="72" y="53"/>
                </a:cxn>
                <a:cxn ang="0">
                  <a:pos x="96" y="14"/>
                </a:cxn>
                <a:cxn ang="0">
                  <a:pos x="163" y="0"/>
                </a:cxn>
                <a:cxn ang="0">
                  <a:pos x="286" y="10"/>
                </a:cxn>
                <a:cxn ang="0">
                  <a:pos x="355" y="36"/>
                </a:cxn>
                <a:cxn ang="0">
                  <a:pos x="461" y="101"/>
                </a:cxn>
                <a:cxn ang="0">
                  <a:pos x="588" y="182"/>
                </a:cxn>
                <a:cxn ang="0">
                  <a:pos x="670" y="218"/>
                </a:cxn>
                <a:cxn ang="0">
                  <a:pos x="754" y="245"/>
                </a:cxn>
                <a:cxn ang="0">
                  <a:pos x="854" y="264"/>
                </a:cxn>
                <a:cxn ang="0">
                  <a:pos x="1140" y="281"/>
                </a:cxn>
                <a:cxn ang="0">
                  <a:pos x="2014" y="286"/>
                </a:cxn>
                <a:cxn ang="0">
                  <a:pos x="2916" y="266"/>
                </a:cxn>
              </a:cxnLst>
              <a:rect l="0" t="0" r="r" b="b"/>
              <a:pathLst>
                <a:path w="4968" h="992">
                  <a:moveTo>
                    <a:pt x="3744" y="254"/>
                  </a:moveTo>
                  <a:lnTo>
                    <a:pt x="3974" y="254"/>
                  </a:lnTo>
                  <a:lnTo>
                    <a:pt x="3998" y="252"/>
                  </a:lnTo>
                  <a:lnTo>
                    <a:pt x="4022" y="252"/>
                  </a:lnTo>
                  <a:lnTo>
                    <a:pt x="4044" y="250"/>
                  </a:lnTo>
                  <a:lnTo>
                    <a:pt x="4068" y="250"/>
                  </a:lnTo>
                  <a:lnTo>
                    <a:pt x="4090" y="247"/>
                  </a:lnTo>
                  <a:lnTo>
                    <a:pt x="4198" y="235"/>
                  </a:lnTo>
                  <a:lnTo>
                    <a:pt x="4219" y="230"/>
                  </a:lnTo>
                  <a:lnTo>
                    <a:pt x="4241" y="228"/>
                  </a:lnTo>
                  <a:lnTo>
                    <a:pt x="4262" y="223"/>
                  </a:lnTo>
                  <a:lnTo>
                    <a:pt x="4286" y="218"/>
                  </a:lnTo>
                  <a:lnTo>
                    <a:pt x="4308" y="214"/>
                  </a:lnTo>
                  <a:lnTo>
                    <a:pt x="4332" y="209"/>
                  </a:lnTo>
                  <a:lnTo>
                    <a:pt x="4356" y="204"/>
                  </a:lnTo>
                  <a:lnTo>
                    <a:pt x="4380" y="197"/>
                  </a:lnTo>
                  <a:lnTo>
                    <a:pt x="4406" y="192"/>
                  </a:lnTo>
                  <a:lnTo>
                    <a:pt x="4433" y="185"/>
                  </a:lnTo>
                  <a:lnTo>
                    <a:pt x="4490" y="170"/>
                  </a:lnTo>
                  <a:lnTo>
                    <a:pt x="4550" y="154"/>
                  </a:lnTo>
                  <a:lnTo>
                    <a:pt x="4574" y="146"/>
                  </a:lnTo>
                  <a:lnTo>
                    <a:pt x="4598" y="139"/>
                  </a:lnTo>
                  <a:lnTo>
                    <a:pt x="4620" y="132"/>
                  </a:lnTo>
                  <a:lnTo>
                    <a:pt x="4642" y="127"/>
                  </a:lnTo>
                  <a:lnTo>
                    <a:pt x="4680" y="113"/>
                  </a:lnTo>
                  <a:lnTo>
                    <a:pt x="4716" y="101"/>
                  </a:lnTo>
                  <a:lnTo>
                    <a:pt x="4733" y="96"/>
                  </a:lnTo>
                  <a:lnTo>
                    <a:pt x="4750" y="91"/>
                  </a:lnTo>
                  <a:lnTo>
                    <a:pt x="4766" y="89"/>
                  </a:lnTo>
                  <a:lnTo>
                    <a:pt x="4781" y="84"/>
                  </a:lnTo>
                  <a:lnTo>
                    <a:pt x="4795" y="82"/>
                  </a:lnTo>
                  <a:lnTo>
                    <a:pt x="4810" y="79"/>
                  </a:lnTo>
                  <a:lnTo>
                    <a:pt x="4822" y="77"/>
                  </a:lnTo>
                  <a:lnTo>
                    <a:pt x="4846" y="77"/>
                  </a:lnTo>
                  <a:lnTo>
                    <a:pt x="4858" y="79"/>
                  </a:lnTo>
                  <a:lnTo>
                    <a:pt x="4867" y="82"/>
                  </a:lnTo>
                  <a:lnTo>
                    <a:pt x="4877" y="84"/>
                  </a:lnTo>
                  <a:lnTo>
                    <a:pt x="4886" y="89"/>
                  </a:lnTo>
                  <a:lnTo>
                    <a:pt x="4896" y="94"/>
                  </a:lnTo>
                  <a:lnTo>
                    <a:pt x="4903" y="101"/>
                  </a:lnTo>
                  <a:lnTo>
                    <a:pt x="4910" y="110"/>
                  </a:lnTo>
                  <a:lnTo>
                    <a:pt x="4920" y="118"/>
                  </a:lnTo>
                  <a:lnTo>
                    <a:pt x="4925" y="130"/>
                  </a:lnTo>
                  <a:lnTo>
                    <a:pt x="4932" y="142"/>
                  </a:lnTo>
                  <a:lnTo>
                    <a:pt x="4937" y="156"/>
                  </a:lnTo>
                  <a:lnTo>
                    <a:pt x="4944" y="173"/>
                  </a:lnTo>
                  <a:lnTo>
                    <a:pt x="4949" y="190"/>
                  </a:lnTo>
                  <a:lnTo>
                    <a:pt x="4954" y="209"/>
                  </a:lnTo>
                  <a:lnTo>
                    <a:pt x="4956" y="228"/>
                  </a:lnTo>
                  <a:lnTo>
                    <a:pt x="4961" y="250"/>
                  </a:lnTo>
                  <a:lnTo>
                    <a:pt x="4963" y="269"/>
                  </a:lnTo>
                  <a:lnTo>
                    <a:pt x="4966" y="286"/>
                  </a:lnTo>
                  <a:lnTo>
                    <a:pt x="4966" y="300"/>
                  </a:lnTo>
                  <a:lnTo>
                    <a:pt x="4968" y="314"/>
                  </a:lnTo>
                  <a:lnTo>
                    <a:pt x="4968" y="338"/>
                  </a:lnTo>
                  <a:lnTo>
                    <a:pt x="4966" y="348"/>
                  </a:lnTo>
                  <a:lnTo>
                    <a:pt x="4966" y="355"/>
                  </a:lnTo>
                  <a:lnTo>
                    <a:pt x="4963" y="362"/>
                  </a:lnTo>
                  <a:lnTo>
                    <a:pt x="4961" y="370"/>
                  </a:lnTo>
                  <a:lnTo>
                    <a:pt x="4958" y="377"/>
                  </a:lnTo>
                  <a:lnTo>
                    <a:pt x="4956" y="382"/>
                  </a:lnTo>
                  <a:lnTo>
                    <a:pt x="4951" y="386"/>
                  </a:lnTo>
                  <a:lnTo>
                    <a:pt x="4949" y="391"/>
                  </a:lnTo>
                  <a:lnTo>
                    <a:pt x="4946" y="394"/>
                  </a:lnTo>
                  <a:lnTo>
                    <a:pt x="4937" y="401"/>
                  </a:lnTo>
                  <a:lnTo>
                    <a:pt x="4930" y="408"/>
                  </a:lnTo>
                  <a:lnTo>
                    <a:pt x="4927" y="413"/>
                  </a:lnTo>
                  <a:lnTo>
                    <a:pt x="4922" y="415"/>
                  </a:lnTo>
                  <a:lnTo>
                    <a:pt x="4920" y="420"/>
                  </a:lnTo>
                  <a:lnTo>
                    <a:pt x="4915" y="425"/>
                  </a:lnTo>
                  <a:lnTo>
                    <a:pt x="4913" y="430"/>
                  </a:lnTo>
                  <a:lnTo>
                    <a:pt x="4910" y="437"/>
                  </a:lnTo>
                  <a:lnTo>
                    <a:pt x="4906" y="444"/>
                  </a:lnTo>
                  <a:lnTo>
                    <a:pt x="4903" y="451"/>
                  </a:lnTo>
                  <a:lnTo>
                    <a:pt x="4901" y="461"/>
                  </a:lnTo>
                  <a:lnTo>
                    <a:pt x="4901" y="470"/>
                  </a:lnTo>
                  <a:lnTo>
                    <a:pt x="4898" y="480"/>
                  </a:lnTo>
                  <a:lnTo>
                    <a:pt x="4898" y="523"/>
                  </a:lnTo>
                  <a:lnTo>
                    <a:pt x="4901" y="535"/>
                  </a:lnTo>
                  <a:lnTo>
                    <a:pt x="4903" y="547"/>
                  </a:lnTo>
                  <a:lnTo>
                    <a:pt x="4906" y="557"/>
                  </a:lnTo>
                  <a:lnTo>
                    <a:pt x="4910" y="566"/>
                  </a:lnTo>
                  <a:lnTo>
                    <a:pt x="4913" y="574"/>
                  </a:lnTo>
                  <a:lnTo>
                    <a:pt x="4918" y="581"/>
                  </a:lnTo>
                  <a:lnTo>
                    <a:pt x="4922" y="588"/>
                  </a:lnTo>
                  <a:lnTo>
                    <a:pt x="4927" y="593"/>
                  </a:lnTo>
                  <a:lnTo>
                    <a:pt x="4932" y="598"/>
                  </a:lnTo>
                  <a:lnTo>
                    <a:pt x="4937" y="605"/>
                  </a:lnTo>
                  <a:lnTo>
                    <a:pt x="4942" y="610"/>
                  </a:lnTo>
                  <a:lnTo>
                    <a:pt x="4946" y="614"/>
                  </a:lnTo>
                  <a:lnTo>
                    <a:pt x="4951" y="619"/>
                  </a:lnTo>
                  <a:lnTo>
                    <a:pt x="4954" y="624"/>
                  </a:lnTo>
                  <a:lnTo>
                    <a:pt x="4958" y="629"/>
                  </a:lnTo>
                  <a:lnTo>
                    <a:pt x="4961" y="636"/>
                  </a:lnTo>
                  <a:lnTo>
                    <a:pt x="4963" y="643"/>
                  </a:lnTo>
                  <a:lnTo>
                    <a:pt x="4966" y="650"/>
                  </a:lnTo>
                  <a:lnTo>
                    <a:pt x="4968" y="658"/>
                  </a:lnTo>
                  <a:lnTo>
                    <a:pt x="4968" y="679"/>
                  </a:lnTo>
                  <a:lnTo>
                    <a:pt x="4966" y="691"/>
                  </a:lnTo>
                  <a:lnTo>
                    <a:pt x="4963" y="703"/>
                  </a:lnTo>
                  <a:lnTo>
                    <a:pt x="4961" y="720"/>
                  </a:lnTo>
                  <a:lnTo>
                    <a:pt x="4956" y="737"/>
                  </a:lnTo>
                  <a:lnTo>
                    <a:pt x="4949" y="756"/>
                  </a:lnTo>
                  <a:lnTo>
                    <a:pt x="4942" y="778"/>
                  </a:lnTo>
                  <a:lnTo>
                    <a:pt x="4932" y="799"/>
                  </a:lnTo>
                  <a:lnTo>
                    <a:pt x="4922" y="826"/>
                  </a:lnTo>
                  <a:lnTo>
                    <a:pt x="4910" y="852"/>
                  </a:lnTo>
                  <a:lnTo>
                    <a:pt x="4906" y="859"/>
                  </a:lnTo>
                  <a:lnTo>
                    <a:pt x="4901" y="866"/>
                  </a:lnTo>
                  <a:lnTo>
                    <a:pt x="4894" y="871"/>
                  </a:lnTo>
                  <a:lnTo>
                    <a:pt x="4889" y="876"/>
                  </a:lnTo>
                  <a:lnTo>
                    <a:pt x="4879" y="878"/>
                  </a:lnTo>
                  <a:lnTo>
                    <a:pt x="4872" y="881"/>
                  </a:lnTo>
                  <a:lnTo>
                    <a:pt x="4862" y="883"/>
                  </a:lnTo>
                  <a:lnTo>
                    <a:pt x="4834" y="883"/>
                  </a:lnTo>
                  <a:lnTo>
                    <a:pt x="4822" y="881"/>
                  </a:lnTo>
                  <a:lnTo>
                    <a:pt x="4812" y="878"/>
                  </a:lnTo>
                  <a:lnTo>
                    <a:pt x="4800" y="876"/>
                  </a:lnTo>
                  <a:lnTo>
                    <a:pt x="4788" y="874"/>
                  </a:lnTo>
                  <a:lnTo>
                    <a:pt x="4776" y="871"/>
                  </a:lnTo>
                  <a:lnTo>
                    <a:pt x="4764" y="866"/>
                  </a:lnTo>
                  <a:lnTo>
                    <a:pt x="4752" y="862"/>
                  </a:lnTo>
                  <a:lnTo>
                    <a:pt x="4740" y="857"/>
                  </a:lnTo>
                  <a:lnTo>
                    <a:pt x="4728" y="854"/>
                  </a:lnTo>
                  <a:lnTo>
                    <a:pt x="4716" y="850"/>
                  </a:lnTo>
                  <a:lnTo>
                    <a:pt x="4694" y="840"/>
                  </a:lnTo>
                  <a:lnTo>
                    <a:pt x="4673" y="830"/>
                  </a:lnTo>
                  <a:lnTo>
                    <a:pt x="4651" y="823"/>
                  </a:lnTo>
                  <a:lnTo>
                    <a:pt x="4634" y="816"/>
                  </a:lnTo>
                  <a:lnTo>
                    <a:pt x="4625" y="811"/>
                  </a:lnTo>
                  <a:lnTo>
                    <a:pt x="4618" y="809"/>
                  </a:lnTo>
                  <a:lnTo>
                    <a:pt x="4610" y="809"/>
                  </a:lnTo>
                  <a:lnTo>
                    <a:pt x="4606" y="806"/>
                  </a:lnTo>
                  <a:lnTo>
                    <a:pt x="4584" y="802"/>
                  </a:lnTo>
                  <a:lnTo>
                    <a:pt x="4562" y="794"/>
                  </a:lnTo>
                  <a:lnTo>
                    <a:pt x="4538" y="790"/>
                  </a:lnTo>
                  <a:lnTo>
                    <a:pt x="4512" y="782"/>
                  </a:lnTo>
                  <a:lnTo>
                    <a:pt x="4486" y="778"/>
                  </a:lnTo>
                  <a:lnTo>
                    <a:pt x="4459" y="770"/>
                  </a:lnTo>
                  <a:lnTo>
                    <a:pt x="4430" y="763"/>
                  </a:lnTo>
                  <a:lnTo>
                    <a:pt x="4402" y="758"/>
                  </a:lnTo>
                  <a:lnTo>
                    <a:pt x="4375" y="751"/>
                  </a:lnTo>
                  <a:lnTo>
                    <a:pt x="4346" y="746"/>
                  </a:lnTo>
                  <a:lnTo>
                    <a:pt x="4320" y="742"/>
                  </a:lnTo>
                  <a:lnTo>
                    <a:pt x="4294" y="737"/>
                  </a:lnTo>
                  <a:lnTo>
                    <a:pt x="4282" y="734"/>
                  </a:lnTo>
                  <a:lnTo>
                    <a:pt x="4270" y="734"/>
                  </a:lnTo>
                  <a:lnTo>
                    <a:pt x="4258" y="732"/>
                  </a:lnTo>
                  <a:lnTo>
                    <a:pt x="4246" y="732"/>
                  </a:lnTo>
                  <a:lnTo>
                    <a:pt x="4234" y="730"/>
                  </a:lnTo>
                  <a:lnTo>
                    <a:pt x="4202" y="730"/>
                  </a:lnTo>
                  <a:lnTo>
                    <a:pt x="3842" y="734"/>
                  </a:lnTo>
                  <a:lnTo>
                    <a:pt x="3516" y="737"/>
                  </a:lnTo>
                  <a:lnTo>
                    <a:pt x="3223" y="742"/>
                  </a:lnTo>
                  <a:lnTo>
                    <a:pt x="2959" y="746"/>
                  </a:lnTo>
                  <a:lnTo>
                    <a:pt x="2719" y="751"/>
                  </a:lnTo>
                  <a:lnTo>
                    <a:pt x="2501" y="754"/>
                  </a:lnTo>
                  <a:lnTo>
                    <a:pt x="2302" y="756"/>
                  </a:lnTo>
                  <a:lnTo>
                    <a:pt x="2117" y="758"/>
                  </a:lnTo>
                  <a:lnTo>
                    <a:pt x="1942" y="761"/>
                  </a:lnTo>
                  <a:lnTo>
                    <a:pt x="1690" y="761"/>
                  </a:lnTo>
                  <a:lnTo>
                    <a:pt x="1608" y="763"/>
                  </a:lnTo>
                  <a:lnTo>
                    <a:pt x="1526" y="761"/>
                  </a:lnTo>
                  <a:lnTo>
                    <a:pt x="1272" y="761"/>
                  </a:lnTo>
                  <a:lnTo>
                    <a:pt x="1186" y="758"/>
                  </a:lnTo>
                  <a:lnTo>
                    <a:pt x="1097" y="758"/>
                  </a:lnTo>
                  <a:lnTo>
                    <a:pt x="1003" y="756"/>
                  </a:lnTo>
                  <a:lnTo>
                    <a:pt x="907" y="756"/>
                  </a:lnTo>
                  <a:lnTo>
                    <a:pt x="809" y="754"/>
                  </a:lnTo>
                  <a:lnTo>
                    <a:pt x="706" y="751"/>
                  </a:lnTo>
                  <a:lnTo>
                    <a:pt x="670" y="751"/>
                  </a:lnTo>
                  <a:lnTo>
                    <a:pt x="660" y="754"/>
                  </a:lnTo>
                  <a:lnTo>
                    <a:pt x="648" y="754"/>
                  </a:lnTo>
                  <a:lnTo>
                    <a:pt x="638" y="756"/>
                  </a:lnTo>
                  <a:lnTo>
                    <a:pt x="626" y="758"/>
                  </a:lnTo>
                  <a:lnTo>
                    <a:pt x="617" y="761"/>
                  </a:lnTo>
                  <a:lnTo>
                    <a:pt x="607" y="763"/>
                  </a:lnTo>
                  <a:lnTo>
                    <a:pt x="598" y="768"/>
                  </a:lnTo>
                  <a:lnTo>
                    <a:pt x="588" y="770"/>
                  </a:lnTo>
                  <a:lnTo>
                    <a:pt x="578" y="775"/>
                  </a:lnTo>
                  <a:lnTo>
                    <a:pt x="569" y="780"/>
                  </a:lnTo>
                  <a:lnTo>
                    <a:pt x="559" y="785"/>
                  </a:lnTo>
                  <a:lnTo>
                    <a:pt x="550" y="790"/>
                  </a:lnTo>
                  <a:lnTo>
                    <a:pt x="542" y="794"/>
                  </a:lnTo>
                  <a:lnTo>
                    <a:pt x="533" y="802"/>
                  </a:lnTo>
                  <a:lnTo>
                    <a:pt x="526" y="806"/>
                  </a:lnTo>
                  <a:lnTo>
                    <a:pt x="516" y="814"/>
                  </a:lnTo>
                  <a:lnTo>
                    <a:pt x="509" y="821"/>
                  </a:lnTo>
                  <a:lnTo>
                    <a:pt x="499" y="828"/>
                  </a:lnTo>
                  <a:lnTo>
                    <a:pt x="492" y="835"/>
                  </a:lnTo>
                  <a:lnTo>
                    <a:pt x="485" y="842"/>
                  </a:lnTo>
                  <a:lnTo>
                    <a:pt x="478" y="850"/>
                  </a:lnTo>
                  <a:lnTo>
                    <a:pt x="470" y="857"/>
                  </a:lnTo>
                  <a:lnTo>
                    <a:pt x="463" y="866"/>
                  </a:lnTo>
                  <a:lnTo>
                    <a:pt x="456" y="876"/>
                  </a:lnTo>
                  <a:lnTo>
                    <a:pt x="449" y="883"/>
                  </a:lnTo>
                  <a:lnTo>
                    <a:pt x="442" y="893"/>
                  </a:lnTo>
                  <a:lnTo>
                    <a:pt x="434" y="902"/>
                  </a:lnTo>
                  <a:lnTo>
                    <a:pt x="427" y="912"/>
                  </a:lnTo>
                  <a:lnTo>
                    <a:pt x="422" y="922"/>
                  </a:lnTo>
                  <a:lnTo>
                    <a:pt x="418" y="931"/>
                  </a:lnTo>
                  <a:lnTo>
                    <a:pt x="413" y="938"/>
                  </a:lnTo>
                  <a:lnTo>
                    <a:pt x="408" y="946"/>
                  </a:lnTo>
                  <a:lnTo>
                    <a:pt x="401" y="953"/>
                  </a:lnTo>
                  <a:lnTo>
                    <a:pt x="391" y="958"/>
                  </a:lnTo>
                  <a:lnTo>
                    <a:pt x="384" y="965"/>
                  </a:lnTo>
                  <a:lnTo>
                    <a:pt x="374" y="970"/>
                  </a:lnTo>
                  <a:lnTo>
                    <a:pt x="362" y="974"/>
                  </a:lnTo>
                  <a:lnTo>
                    <a:pt x="353" y="977"/>
                  </a:lnTo>
                  <a:lnTo>
                    <a:pt x="341" y="982"/>
                  </a:lnTo>
                  <a:lnTo>
                    <a:pt x="329" y="984"/>
                  </a:lnTo>
                  <a:lnTo>
                    <a:pt x="317" y="986"/>
                  </a:lnTo>
                  <a:lnTo>
                    <a:pt x="305" y="989"/>
                  </a:lnTo>
                  <a:lnTo>
                    <a:pt x="290" y="989"/>
                  </a:lnTo>
                  <a:lnTo>
                    <a:pt x="278" y="991"/>
                  </a:lnTo>
                  <a:lnTo>
                    <a:pt x="226" y="991"/>
                  </a:lnTo>
                  <a:lnTo>
                    <a:pt x="214" y="989"/>
                  </a:lnTo>
                  <a:lnTo>
                    <a:pt x="202" y="989"/>
                  </a:lnTo>
                  <a:lnTo>
                    <a:pt x="190" y="986"/>
                  </a:lnTo>
                  <a:lnTo>
                    <a:pt x="178" y="984"/>
                  </a:lnTo>
                  <a:lnTo>
                    <a:pt x="166" y="982"/>
                  </a:lnTo>
                  <a:lnTo>
                    <a:pt x="156" y="977"/>
                  </a:lnTo>
                  <a:lnTo>
                    <a:pt x="146" y="974"/>
                  </a:lnTo>
                  <a:lnTo>
                    <a:pt x="137" y="970"/>
                  </a:lnTo>
                  <a:lnTo>
                    <a:pt x="130" y="967"/>
                  </a:lnTo>
                  <a:lnTo>
                    <a:pt x="120" y="962"/>
                  </a:lnTo>
                  <a:lnTo>
                    <a:pt x="115" y="958"/>
                  </a:lnTo>
                  <a:lnTo>
                    <a:pt x="108" y="953"/>
                  </a:lnTo>
                  <a:lnTo>
                    <a:pt x="106" y="946"/>
                  </a:lnTo>
                  <a:lnTo>
                    <a:pt x="98" y="936"/>
                  </a:lnTo>
                  <a:lnTo>
                    <a:pt x="94" y="926"/>
                  </a:lnTo>
                  <a:lnTo>
                    <a:pt x="89" y="917"/>
                  </a:lnTo>
                  <a:lnTo>
                    <a:pt x="84" y="907"/>
                  </a:lnTo>
                  <a:lnTo>
                    <a:pt x="82" y="898"/>
                  </a:lnTo>
                  <a:lnTo>
                    <a:pt x="79" y="886"/>
                  </a:lnTo>
                  <a:lnTo>
                    <a:pt x="74" y="876"/>
                  </a:lnTo>
                  <a:lnTo>
                    <a:pt x="72" y="864"/>
                  </a:lnTo>
                  <a:lnTo>
                    <a:pt x="72" y="852"/>
                  </a:lnTo>
                  <a:lnTo>
                    <a:pt x="70" y="842"/>
                  </a:lnTo>
                  <a:lnTo>
                    <a:pt x="70" y="830"/>
                  </a:lnTo>
                  <a:lnTo>
                    <a:pt x="67" y="818"/>
                  </a:lnTo>
                  <a:lnTo>
                    <a:pt x="67" y="698"/>
                  </a:lnTo>
                  <a:lnTo>
                    <a:pt x="70" y="674"/>
                  </a:lnTo>
                  <a:lnTo>
                    <a:pt x="70" y="638"/>
                  </a:lnTo>
                  <a:lnTo>
                    <a:pt x="67" y="626"/>
                  </a:lnTo>
                  <a:lnTo>
                    <a:pt x="67" y="602"/>
                  </a:lnTo>
                  <a:lnTo>
                    <a:pt x="65" y="593"/>
                  </a:lnTo>
                  <a:lnTo>
                    <a:pt x="65" y="581"/>
                  </a:lnTo>
                  <a:lnTo>
                    <a:pt x="62" y="574"/>
                  </a:lnTo>
                  <a:lnTo>
                    <a:pt x="60" y="566"/>
                  </a:lnTo>
                  <a:lnTo>
                    <a:pt x="60" y="559"/>
                  </a:lnTo>
                  <a:lnTo>
                    <a:pt x="58" y="552"/>
                  </a:lnTo>
                  <a:lnTo>
                    <a:pt x="53" y="545"/>
                  </a:lnTo>
                  <a:lnTo>
                    <a:pt x="50" y="538"/>
                  </a:lnTo>
                  <a:lnTo>
                    <a:pt x="48" y="530"/>
                  </a:lnTo>
                  <a:lnTo>
                    <a:pt x="46" y="523"/>
                  </a:lnTo>
                  <a:lnTo>
                    <a:pt x="38" y="509"/>
                  </a:lnTo>
                  <a:lnTo>
                    <a:pt x="34" y="497"/>
                  </a:lnTo>
                  <a:lnTo>
                    <a:pt x="26" y="482"/>
                  </a:lnTo>
                  <a:lnTo>
                    <a:pt x="19" y="470"/>
                  </a:lnTo>
                  <a:lnTo>
                    <a:pt x="14" y="458"/>
                  </a:lnTo>
                  <a:lnTo>
                    <a:pt x="10" y="449"/>
                  </a:lnTo>
                  <a:lnTo>
                    <a:pt x="7" y="444"/>
                  </a:lnTo>
                  <a:lnTo>
                    <a:pt x="5" y="439"/>
                  </a:lnTo>
                  <a:lnTo>
                    <a:pt x="2" y="434"/>
                  </a:lnTo>
                  <a:lnTo>
                    <a:pt x="2" y="430"/>
                  </a:lnTo>
                  <a:lnTo>
                    <a:pt x="0" y="425"/>
                  </a:lnTo>
                  <a:lnTo>
                    <a:pt x="0" y="408"/>
                  </a:lnTo>
                  <a:lnTo>
                    <a:pt x="2" y="406"/>
                  </a:lnTo>
                  <a:lnTo>
                    <a:pt x="2" y="401"/>
                  </a:lnTo>
                  <a:lnTo>
                    <a:pt x="5" y="398"/>
                  </a:lnTo>
                  <a:lnTo>
                    <a:pt x="7" y="396"/>
                  </a:lnTo>
                  <a:lnTo>
                    <a:pt x="7" y="394"/>
                  </a:lnTo>
                  <a:lnTo>
                    <a:pt x="10" y="389"/>
                  </a:lnTo>
                  <a:lnTo>
                    <a:pt x="10" y="386"/>
                  </a:lnTo>
                  <a:lnTo>
                    <a:pt x="14" y="379"/>
                  </a:lnTo>
                  <a:lnTo>
                    <a:pt x="19" y="372"/>
                  </a:lnTo>
                  <a:lnTo>
                    <a:pt x="31" y="358"/>
                  </a:lnTo>
                  <a:lnTo>
                    <a:pt x="46" y="341"/>
                  </a:lnTo>
                  <a:lnTo>
                    <a:pt x="53" y="331"/>
                  </a:lnTo>
                  <a:lnTo>
                    <a:pt x="60" y="324"/>
                  </a:lnTo>
                  <a:lnTo>
                    <a:pt x="65" y="314"/>
                  </a:lnTo>
                  <a:lnTo>
                    <a:pt x="70" y="305"/>
                  </a:lnTo>
                  <a:lnTo>
                    <a:pt x="74" y="300"/>
                  </a:lnTo>
                  <a:lnTo>
                    <a:pt x="74" y="295"/>
                  </a:lnTo>
                  <a:lnTo>
                    <a:pt x="77" y="290"/>
                  </a:lnTo>
                  <a:lnTo>
                    <a:pt x="79" y="286"/>
                  </a:lnTo>
                  <a:lnTo>
                    <a:pt x="82" y="281"/>
                  </a:lnTo>
                  <a:lnTo>
                    <a:pt x="82" y="271"/>
                  </a:lnTo>
                  <a:lnTo>
                    <a:pt x="84" y="266"/>
                  </a:lnTo>
                  <a:lnTo>
                    <a:pt x="82" y="245"/>
                  </a:lnTo>
                  <a:lnTo>
                    <a:pt x="79" y="223"/>
                  </a:lnTo>
                  <a:lnTo>
                    <a:pt x="77" y="202"/>
                  </a:lnTo>
                  <a:lnTo>
                    <a:pt x="74" y="180"/>
                  </a:lnTo>
                  <a:lnTo>
                    <a:pt x="72" y="158"/>
                  </a:lnTo>
                  <a:lnTo>
                    <a:pt x="70" y="139"/>
                  </a:lnTo>
                  <a:lnTo>
                    <a:pt x="67" y="130"/>
                  </a:lnTo>
                  <a:lnTo>
                    <a:pt x="67" y="74"/>
                  </a:lnTo>
                  <a:lnTo>
                    <a:pt x="70" y="67"/>
                  </a:lnTo>
                  <a:lnTo>
                    <a:pt x="70" y="60"/>
                  </a:lnTo>
                  <a:lnTo>
                    <a:pt x="72" y="53"/>
                  </a:lnTo>
                  <a:lnTo>
                    <a:pt x="74" y="46"/>
                  </a:lnTo>
                  <a:lnTo>
                    <a:pt x="77" y="38"/>
                  </a:lnTo>
                  <a:lnTo>
                    <a:pt x="79" y="34"/>
                  </a:lnTo>
                  <a:lnTo>
                    <a:pt x="84" y="29"/>
                  </a:lnTo>
                  <a:lnTo>
                    <a:pt x="86" y="22"/>
                  </a:lnTo>
                  <a:lnTo>
                    <a:pt x="91" y="19"/>
                  </a:lnTo>
                  <a:lnTo>
                    <a:pt x="96" y="14"/>
                  </a:lnTo>
                  <a:lnTo>
                    <a:pt x="103" y="12"/>
                  </a:lnTo>
                  <a:lnTo>
                    <a:pt x="110" y="10"/>
                  </a:lnTo>
                  <a:lnTo>
                    <a:pt x="118" y="7"/>
                  </a:lnTo>
                  <a:lnTo>
                    <a:pt x="127" y="5"/>
                  </a:lnTo>
                  <a:lnTo>
                    <a:pt x="139" y="2"/>
                  </a:lnTo>
                  <a:lnTo>
                    <a:pt x="151" y="2"/>
                  </a:lnTo>
                  <a:lnTo>
                    <a:pt x="163" y="0"/>
                  </a:lnTo>
                  <a:lnTo>
                    <a:pt x="216" y="0"/>
                  </a:lnTo>
                  <a:lnTo>
                    <a:pt x="228" y="2"/>
                  </a:lnTo>
                  <a:lnTo>
                    <a:pt x="240" y="2"/>
                  </a:lnTo>
                  <a:lnTo>
                    <a:pt x="252" y="5"/>
                  </a:lnTo>
                  <a:lnTo>
                    <a:pt x="264" y="5"/>
                  </a:lnTo>
                  <a:lnTo>
                    <a:pt x="276" y="7"/>
                  </a:lnTo>
                  <a:lnTo>
                    <a:pt x="286" y="10"/>
                  </a:lnTo>
                  <a:lnTo>
                    <a:pt x="293" y="12"/>
                  </a:lnTo>
                  <a:lnTo>
                    <a:pt x="302" y="14"/>
                  </a:lnTo>
                  <a:lnTo>
                    <a:pt x="312" y="19"/>
                  </a:lnTo>
                  <a:lnTo>
                    <a:pt x="324" y="22"/>
                  </a:lnTo>
                  <a:lnTo>
                    <a:pt x="334" y="26"/>
                  </a:lnTo>
                  <a:lnTo>
                    <a:pt x="343" y="31"/>
                  </a:lnTo>
                  <a:lnTo>
                    <a:pt x="355" y="36"/>
                  </a:lnTo>
                  <a:lnTo>
                    <a:pt x="365" y="41"/>
                  </a:lnTo>
                  <a:lnTo>
                    <a:pt x="374" y="48"/>
                  </a:lnTo>
                  <a:lnTo>
                    <a:pt x="384" y="53"/>
                  </a:lnTo>
                  <a:lnTo>
                    <a:pt x="403" y="65"/>
                  </a:lnTo>
                  <a:lnTo>
                    <a:pt x="422" y="77"/>
                  </a:lnTo>
                  <a:lnTo>
                    <a:pt x="442" y="89"/>
                  </a:lnTo>
                  <a:lnTo>
                    <a:pt x="461" y="101"/>
                  </a:lnTo>
                  <a:lnTo>
                    <a:pt x="480" y="113"/>
                  </a:lnTo>
                  <a:lnTo>
                    <a:pt x="499" y="127"/>
                  </a:lnTo>
                  <a:lnTo>
                    <a:pt x="518" y="139"/>
                  </a:lnTo>
                  <a:lnTo>
                    <a:pt x="538" y="151"/>
                  </a:lnTo>
                  <a:lnTo>
                    <a:pt x="557" y="163"/>
                  </a:lnTo>
                  <a:lnTo>
                    <a:pt x="578" y="175"/>
                  </a:lnTo>
                  <a:lnTo>
                    <a:pt x="588" y="182"/>
                  </a:lnTo>
                  <a:lnTo>
                    <a:pt x="598" y="187"/>
                  </a:lnTo>
                  <a:lnTo>
                    <a:pt x="610" y="192"/>
                  </a:lnTo>
                  <a:lnTo>
                    <a:pt x="622" y="199"/>
                  </a:lnTo>
                  <a:lnTo>
                    <a:pt x="634" y="204"/>
                  </a:lnTo>
                  <a:lnTo>
                    <a:pt x="646" y="209"/>
                  </a:lnTo>
                  <a:lnTo>
                    <a:pt x="658" y="214"/>
                  </a:lnTo>
                  <a:lnTo>
                    <a:pt x="670" y="218"/>
                  </a:lnTo>
                  <a:lnTo>
                    <a:pt x="684" y="223"/>
                  </a:lnTo>
                  <a:lnTo>
                    <a:pt x="694" y="228"/>
                  </a:lnTo>
                  <a:lnTo>
                    <a:pt x="706" y="233"/>
                  </a:lnTo>
                  <a:lnTo>
                    <a:pt x="718" y="235"/>
                  </a:lnTo>
                  <a:lnTo>
                    <a:pt x="730" y="240"/>
                  </a:lnTo>
                  <a:lnTo>
                    <a:pt x="742" y="242"/>
                  </a:lnTo>
                  <a:lnTo>
                    <a:pt x="754" y="245"/>
                  </a:lnTo>
                  <a:lnTo>
                    <a:pt x="766" y="247"/>
                  </a:lnTo>
                  <a:lnTo>
                    <a:pt x="775" y="250"/>
                  </a:lnTo>
                  <a:lnTo>
                    <a:pt x="787" y="252"/>
                  </a:lnTo>
                  <a:lnTo>
                    <a:pt x="799" y="254"/>
                  </a:lnTo>
                  <a:lnTo>
                    <a:pt x="811" y="257"/>
                  </a:lnTo>
                  <a:lnTo>
                    <a:pt x="833" y="259"/>
                  </a:lnTo>
                  <a:lnTo>
                    <a:pt x="854" y="264"/>
                  </a:lnTo>
                  <a:lnTo>
                    <a:pt x="876" y="266"/>
                  </a:lnTo>
                  <a:lnTo>
                    <a:pt x="898" y="266"/>
                  </a:lnTo>
                  <a:lnTo>
                    <a:pt x="917" y="269"/>
                  </a:lnTo>
                  <a:lnTo>
                    <a:pt x="938" y="271"/>
                  </a:lnTo>
                  <a:lnTo>
                    <a:pt x="979" y="271"/>
                  </a:lnTo>
                  <a:lnTo>
                    <a:pt x="1058" y="276"/>
                  </a:lnTo>
                  <a:lnTo>
                    <a:pt x="1140" y="281"/>
                  </a:lnTo>
                  <a:lnTo>
                    <a:pt x="1224" y="283"/>
                  </a:lnTo>
                  <a:lnTo>
                    <a:pt x="1308" y="286"/>
                  </a:lnTo>
                  <a:lnTo>
                    <a:pt x="1392" y="286"/>
                  </a:lnTo>
                  <a:lnTo>
                    <a:pt x="1478" y="288"/>
                  </a:lnTo>
                  <a:lnTo>
                    <a:pt x="1834" y="288"/>
                  </a:lnTo>
                  <a:lnTo>
                    <a:pt x="1922" y="286"/>
                  </a:lnTo>
                  <a:lnTo>
                    <a:pt x="2014" y="286"/>
                  </a:lnTo>
                  <a:lnTo>
                    <a:pt x="2105" y="283"/>
                  </a:lnTo>
                  <a:lnTo>
                    <a:pt x="2196" y="283"/>
                  </a:lnTo>
                  <a:lnTo>
                    <a:pt x="2287" y="281"/>
                  </a:lnTo>
                  <a:lnTo>
                    <a:pt x="2376" y="278"/>
                  </a:lnTo>
                  <a:lnTo>
                    <a:pt x="2558" y="274"/>
                  </a:lnTo>
                  <a:lnTo>
                    <a:pt x="2738" y="269"/>
                  </a:lnTo>
                  <a:lnTo>
                    <a:pt x="2916" y="266"/>
                  </a:lnTo>
                  <a:lnTo>
                    <a:pt x="3091" y="262"/>
                  </a:lnTo>
                  <a:lnTo>
                    <a:pt x="3178" y="259"/>
                  </a:lnTo>
                  <a:lnTo>
                    <a:pt x="3264" y="257"/>
                  </a:lnTo>
                  <a:lnTo>
                    <a:pt x="3346" y="257"/>
                  </a:lnTo>
                  <a:lnTo>
                    <a:pt x="3430" y="254"/>
                  </a:lnTo>
                  <a:lnTo>
                    <a:pt x="3744" y="254"/>
                  </a:lnTo>
                </a:path>
              </a:pathLst>
            </a:cu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3" name="AutoShape 5"/>
            <p:cNvSpPr>
              <a:spLocks/>
            </p:cNvSpPr>
            <p:nvPr/>
          </p:nvSpPr>
          <p:spPr bwMode="auto">
            <a:xfrm>
              <a:off x="6480" y="425"/>
              <a:ext cx="684" cy="854"/>
            </a:xfrm>
            <a:custGeom>
              <a:avLst/>
              <a:gdLst/>
              <a:ahLst/>
              <a:cxnLst>
                <a:cxn ang="0">
                  <a:pos x="226" y="840"/>
                </a:cxn>
                <a:cxn ang="0">
                  <a:pos x="226" y="840"/>
                </a:cxn>
                <a:cxn ang="0">
                  <a:pos x="146" y="838"/>
                </a:cxn>
                <a:cxn ang="0">
                  <a:pos x="223" y="828"/>
                </a:cxn>
                <a:cxn ang="0">
                  <a:pos x="271" y="816"/>
                </a:cxn>
                <a:cxn ang="0">
                  <a:pos x="106" y="832"/>
                </a:cxn>
                <a:cxn ang="0">
                  <a:pos x="103" y="814"/>
                </a:cxn>
                <a:cxn ang="0">
                  <a:pos x="82" y="814"/>
                </a:cxn>
                <a:cxn ang="0">
                  <a:pos x="62" y="780"/>
                </a:cxn>
                <a:cxn ang="0">
                  <a:pos x="77" y="786"/>
                </a:cxn>
                <a:cxn ang="0">
                  <a:pos x="329" y="754"/>
                </a:cxn>
                <a:cxn ang="0">
                  <a:pos x="317" y="786"/>
                </a:cxn>
                <a:cxn ang="0">
                  <a:pos x="398" y="704"/>
                </a:cxn>
                <a:cxn ang="0">
                  <a:pos x="43" y="700"/>
                </a:cxn>
                <a:cxn ang="0">
                  <a:pos x="60" y="776"/>
                </a:cxn>
                <a:cxn ang="0">
                  <a:pos x="58" y="724"/>
                </a:cxn>
                <a:cxn ang="0">
                  <a:pos x="420" y="690"/>
                </a:cxn>
                <a:cxn ang="0">
                  <a:pos x="444" y="668"/>
                </a:cxn>
                <a:cxn ang="0">
                  <a:pos x="442" y="682"/>
                </a:cxn>
                <a:cxn ang="0">
                  <a:pos x="485" y="648"/>
                </a:cxn>
                <a:cxn ang="0">
                  <a:pos x="511" y="648"/>
                </a:cxn>
                <a:cxn ang="0">
                  <a:pos x="607" y="552"/>
                </a:cxn>
                <a:cxn ang="0">
                  <a:pos x="569" y="606"/>
                </a:cxn>
                <a:cxn ang="0">
                  <a:pos x="641" y="510"/>
                </a:cxn>
                <a:cxn ang="0">
                  <a:pos x="665" y="460"/>
                </a:cxn>
                <a:cxn ang="0">
                  <a:pos x="641" y="510"/>
                </a:cxn>
                <a:cxn ang="0">
                  <a:pos x="679" y="442"/>
                </a:cxn>
                <a:cxn ang="0">
                  <a:pos x="672" y="368"/>
                </a:cxn>
                <a:cxn ang="0">
                  <a:pos x="12" y="296"/>
                </a:cxn>
                <a:cxn ang="0">
                  <a:pos x="5" y="396"/>
                </a:cxn>
                <a:cxn ang="0">
                  <a:pos x="29" y="500"/>
                </a:cxn>
                <a:cxn ang="0">
                  <a:pos x="22" y="416"/>
                </a:cxn>
                <a:cxn ang="0">
                  <a:pos x="19" y="318"/>
                </a:cxn>
                <a:cxn ang="0">
                  <a:pos x="41" y="258"/>
                </a:cxn>
                <a:cxn ang="0">
                  <a:pos x="641" y="348"/>
                </a:cxn>
                <a:cxn ang="0">
                  <a:pos x="638" y="330"/>
                </a:cxn>
                <a:cxn ang="0">
                  <a:pos x="590" y="318"/>
                </a:cxn>
                <a:cxn ang="0">
                  <a:pos x="602" y="310"/>
                </a:cxn>
                <a:cxn ang="0">
                  <a:pos x="494" y="264"/>
                </a:cxn>
                <a:cxn ang="0">
                  <a:pos x="487" y="258"/>
                </a:cxn>
                <a:cxn ang="0">
                  <a:pos x="413" y="156"/>
                </a:cxn>
                <a:cxn ang="0">
                  <a:pos x="470" y="240"/>
                </a:cxn>
                <a:cxn ang="0">
                  <a:pos x="439" y="172"/>
                </a:cxn>
                <a:cxn ang="0">
                  <a:pos x="31" y="156"/>
                </a:cxn>
                <a:cxn ang="0">
                  <a:pos x="43" y="120"/>
                </a:cxn>
                <a:cxn ang="0">
                  <a:pos x="338" y="94"/>
                </a:cxn>
                <a:cxn ang="0">
                  <a:pos x="408" y="152"/>
                </a:cxn>
                <a:cxn ang="0">
                  <a:pos x="350" y="88"/>
                </a:cxn>
                <a:cxn ang="0">
                  <a:pos x="46" y="58"/>
                </a:cxn>
                <a:cxn ang="0">
                  <a:pos x="43" y="106"/>
                </a:cxn>
                <a:cxn ang="0">
                  <a:pos x="62" y="48"/>
                </a:cxn>
                <a:cxn ang="0">
                  <a:pos x="295" y="52"/>
                </a:cxn>
                <a:cxn ang="0">
                  <a:pos x="50" y="44"/>
                </a:cxn>
                <a:cxn ang="0">
                  <a:pos x="254" y="28"/>
                </a:cxn>
                <a:cxn ang="0">
                  <a:pos x="70" y="20"/>
                </a:cxn>
                <a:cxn ang="0">
                  <a:pos x="209" y="24"/>
                </a:cxn>
                <a:cxn ang="0">
                  <a:pos x="106" y="18"/>
                </a:cxn>
                <a:cxn ang="0">
                  <a:pos x="84" y="10"/>
                </a:cxn>
                <a:cxn ang="0">
                  <a:pos x="216" y="12"/>
                </a:cxn>
                <a:cxn ang="0">
                  <a:pos x="101" y="6"/>
                </a:cxn>
              </a:cxnLst>
              <a:rect l="0" t="0" r="r" b="b"/>
              <a:pathLst>
                <a:path w="684" h="854">
                  <a:moveTo>
                    <a:pt x="173" y="840"/>
                  </a:moveTo>
                  <a:lnTo>
                    <a:pt x="122" y="840"/>
                  </a:lnTo>
                  <a:lnTo>
                    <a:pt x="127" y="846"/>
                  </a:lnTo>
                  <a:lnTo>
                    <a:pt x="132" y="846"/>
                  </a:lnTo>
                  <a:lnTo>
                    <a:pt x="134" y="848"/>
                  </a:lnTo>
                  <a:lnTo>
                    <a:pt x="137" y="848"/>
                  </a:lnTo>
                  <a:lnTo>
                    <a:pt x="139" y="850"/>
                  </a:lnTo>
                  <a:lnTo>
                    <a:pt x="146" y="850"/>
                  </a:lnTo>
                  <a:lnTo>
                    <a:pt x="149" y="852"/>
                  </a:lnTo>
                  <a:lnTo>
                    <a:pt x="161" y="852"/>
                  </a:lnTo>
                  <a:lnTo>
                    <a:pt x="163" y="854"/>
                  </a:lnTo>
                  <a:lnTo>
                    <a:pt x="173" y="854"/>
                  </a:lnTo>
                  <a:lnTo>
                    <a:pt x="173" y="840"/>
                  </a:lnTo>
                  <a:close/>
                  <a:moveTo>
                    <a:pt x="226" y="840"/>
                  </a:moveTo>
                  <a:lnTo>
                    <a:pt x="173" y="840"/>
                  </a:lnTo>
                  <a:lnTo>
                    <a:pt x="173" y="854"/>
                  </a:lnTo>
                  <a:lnTo>
                    <a:pt x="185" y="854"/>
                  </a:lnTo>
                  <a:lnTo>
                    <a:pt x="187" y="852"/>
                  </a:lnTo>
                  <a:lnTo>
                    <a:pt x="199" y="852"/>
                  </a:lnTo>
                  <a:lnTo>
                    <a:pt x="202" y="850"/>
                  </a:lnTo>
                  <a:lnTo>
                    <a:pt x="206" y="850"/>
                  </a:lnTo>
                  <a:lnTo>
                    <a:pt x="209" y="848"/>
                  </a:lnTo>
                  <a:lnTo>
                    <a:pt x="214" y="848"/>
                  </a:lnTo>
                  <a:lnTo>
                    <a:pt x="216" y="846"/>
                  </a:lnTo>
                  <a:lnTo>
                    <a:pt x="218" y="846"/>
                  </a:lnTo>
                  <a:lnTo>
                    <a:pt x="221" y="844"/>
                  </a:lnTo>
                  <a:lnTo>
                    <a:pt x="223" y="844"/>
                  </a:lnTo>
                  <a:lnTo>
                    <a:pt x="226" y="840"/>
                  </a:lnTo>
                  <a:close/>
                  <a:moveTo>
                    <a:pt x="151" y="838"/>
                  </a:moveTo>
                  <a:lnTo>
                    <a:pt x="115" y="838"/>
                  </a:lnTo>
                  <a:lnTo>
                    <a:pt x="118" y="840"/>
                  </a:lnTo>
                  <a:lnTo>
                    <a:pt x="154" y="840"/>
                  </a:lnTo>
                  <a:lnTo>
                    <a:pt x="151" y="838"/>
                  </a:lnTo>
                  <a:close/>
                  <a:moveTo>
                    <a:pt x="233" y="838"/>
                  </a:moveTo>
                  <a:lnTo>
                    <a:pt x="197" y="838"/>
                  </a:lnTo>
                  <a:lnTo>
                    <a:pt x="194" y="840"/>
                  </a:lnTo>
                  <a:lnTo>
                    <a:pt x="230" y="840"/>
                  </a:lnTo>
                  <a:lnTo>
                    <a:pt x="233" y="838"/>
                  </a:lnTo>
                  <a:close/>
                  <a:moveTo>
                    <a:pt x="144" y="836"/>
                  </a:moveTo>
                  <a:lnTo>
                    <a:pt x="113" y="836"/>
                  </a:lnTo>
                  <a:lnTo>
                    <a:pt x="113" y="838"/>
                  </a:lnTo>
                  <a:lnTo>
                    <a:pt x="146" y="838"/>
                  </a:lnTo>
                  <a:lnTo>
                    <a:pt x="144" y="836"/>
                  </a:lnTo>
                  <a:close/>
                  <a:moveTo>
                    <a:pt x="302" y="778"/>
                  </a:moveTo>
                  <a:lnTo>
                    <a:pt x="300" y="780"/>
                  </a:lnTo>
                  <a:lnTo>
                    <a:pt x="290" y="786"/>
                  </a:lnTo>
                  <a:lnTo>
                    <a:pt x="281" y="796"/>
                  </a:lnTo>
                  <a:lnTo>
                    <a:pt x="271" y="800"/>
                  </a:lnTo>
                  <a:lnTo>
                    <a:pt x="269" y="802"/>
                  </a:lnTo>
                  <a:lnTo>
                    <a:pt x="259" y="808"/>
                  </a:lnTo>
                  <a:lnTo>
                    <a:pt x="257" y="812"/>
                  </a:lnTo>
                  <a:lnTo>
                    <a:pt x="242" y="820"/>
                  </a:lnTo>
                  <a:lnTo>
                    <a:pt x="240" y="822"/>
                  </a:lnTo>
                  <a:lnTo>
                    <a:pt x="230" y="826"/>
                  </a:lnTo>
                  <a:lnTo>
                    <a:pt x="228" y="828"/>
                  </a:lnTo>
                  <a:lnTo>
                    <a:pt x="223" y="828"/>
                  </a:lnTo>
                  <a:lnTo>
                    <a:pt x="221" y="832"/>
                  </a:lnTo>
                  <a:lnTo>
                    <a:pt x="218" y="832"/>
                  </a:lnTo>
                  <a:lnTo>
                    <a:pt x="216" y="834"/>
                  </a:lnTo>
                  <a:lnTo>
                    <a:pt x="214" y="834"/>
                  </a:lnTo>
                  <a:lnTo>
                    <a:pt x="211" y="836"/>
                  </a:lnTo>
                  <a:lnTo>
                    <a:pt x="204" y="836"/>
                  </a:lnTo>
                  <a:lnTo>
                    <a:pt x="202" y="838"/>
                  </a:lnTo>
                  <a:lnTo>
                    <a:pt x="235" y="838"/>
                  </a:lnTo>
                  <a:lnTo>
                    <a:pt x="238" y="836"/>
                  </a:lnTo>
                  <a:lnTo>
                    <a:pt x="242" y="834"/>
                  </a:lnTo>
                  <a:lnTo>
                    <a:pt x="245" y="832"/>
                  </a:lnTo>
                  <a:lnTo>
                    <a:pt x="259" y="824"/>
                  </a:lnTo>
                  <a:lnTo>
                    <a:pt x="262" y="822"/>
                  </a:lnTo>
                  <a:lnTo>
                    <a:pt x="271" y="816"/>
                  </a:lnTo>
                  <a:lnTo>
                    <a:pt x="278" y="810"/>
                  </a:lnTo>
                  <a:lnTo>
                    <a:pt x="288" y="804"/>
                  </a:lnTo>
                  <a:lnTo>
                    <a:pt x="295" y="800"/>
                  </a:lnTo>
                  <a:lnTo>
                    <a:pt x="302" y="792"/>
                  </a:lnTo>
                  <a:lnTo>
                    <a:pt x="307" y="790"/>
                  </a:lnTo>
                  <a:lnTo>
                    <a:pt x="310" y="788"/>
                  </a:lnTo>
                  <a:lnTo>
                    <a:pt x="302" y="778"/>
                  </a:lnTo>
                  <a:close/>
                  <a:moveTo>
                    <a:pt x="137" y="834"/>
                  </a:moveTo>
                  <a:lnTo>
                    <a:pt x="108" y="834"/>
                  </a:lnTo>
                  <a:lnTo>
                    <a:pt x="110" y="836"/>
                  </a:lnTo>
                  <a:lnTo>
                    <a:pt x="139" y="836"/>
                  </a:lnTo>
                  <a:lnTo>
                    <a:pt x="137" y="834"/>
                  </a:lnTo>
                  <a:close/>
                  <a:moveTo>
                    <a:pt x="132" y="832"/>
                  </a:moveTo>
                  <a:lnTo>
                    <a:pt x="106" y="832"/>
                  </a:lnTo>
                  <a:lnTo>
                    <a:pt x="106" y="834"/>
                  </a:lnTo>
                  <a:lnTo>
                    <a:pt x="132" y="834"/>
                  </a:lnTo>
                  <a:lnTo>
                    <a:pt x="132" y="832"/>
                  </a:lnTo>
                  <a:close/>
                  <a:moveTo>
                    <a:pt x="125" y="828"/>
                  </a:moveTo>
                  <a:lnTo>
                    <a:pt x="101" y="828"/>
                  </a:lnTo>
                  <a:lnTo>
                    <a:pt x="103" y="832"/>
                  </a:lnTo>
                  <a:lnTo>
                    <a:pt x="127" y="832"/>
                  </a:lnTo>
                  <a:lnTo>
                    <a:pt x="125" y="828"/>
                  </a:lnTo>
                  <a:close/>
                  <a:moveTo>
                    <a:pt x="120" y="826"/>
                  </a:moveTo>
                  <a:lnTo>
                    <a:pt x="98" y="826"/>
                  </a:lnTo>
                  <a:lnTo>
                    <a:pt x="98" y="828"/>
                  </a:lnTo>
                  <a:lnTo>
                    <a:pt x="122" y="828"/>
                  </a:lnTo>
                  <a:lnTo>
                    <a:pt x="120" y="826"/>
                  </a:lnTo>
                  <a:close/>
                  <a:moveTo>
                    <a:pt x="103" y="814"/>
                  </a:moveTo>
                  <a:lnTo>
                    <a:pt x="84" y="814"/>
                  </a:lnTo>
                  <a:lnTo>
                    <a:pt x="96" y="826"/>
                  </a:lnTo>
                  <a:lnTo>
                    <a:pt x="118" y="826"/>
                  </a:lnTo>
                  <a:lnTo>
                    <a:pt x="118" y="824"/>
                  </a:lnTo>
                  <a:lnTo>
                    <a:pt x="115" y="824"/>
                  </a:lnTo>
                  <a:lnTo>
                    <a:pt x="113" y="822"/>
                  </a:lnTo>
                  <a:lnTo>
                    <a:pt x="110" y="822"/>
                  </a:lnTo>
                  <a:lnTo>
                    <a:pt x="110" y="820"/>
                  </a:lnTo>
                  <a:lnTo>
                    <a:pt x="108" y="820"/>
                  </a:lnTo>
                  <a:lnTo>
                    <a:pt x="103" y="814"/>
                  </a:lnTo>
                  <a:close/>
                  <a:moveTo>
                    <a:pt x="98" y="810"/>
                  </a:moveTo>
                  <a:lnTo>
                    <a:pt x="79" y="810"/>
                  </a:lnTo>
                  <a:lnTo>
                    <a:pt x="82" y="812"/>
                  </a:lnTo>
                  <a:lnTo>
                    <a:pt x="82" y="814"/>
                  </a:lnTo>
                  <a:lnTo>
                    <a:pt x="101" y="814"/>
                  </a:lnTo>
                  <a:lnTo>
                    <a:pt x="101" y="812"/>
                  </a:lnTo>
                  <a:lnTo>
                    <a:pt x="98" y="812"/>
                  </a:lnTo>
                  <a:lnTo>
                    <a:pt x="98" y="810"/>
                  </a:lnTo>
                  <a:close/>
                  <a:moveTo>
                    <a:pt x="91" y="802"/>
                  </a:moveTo>
                  <a:lnTo>
                    <a:pt x="74" y="802"/>
                  </a:lnTo>
                  <a:lnTo>
                    <a:pt x="74" y="804"/>
                  </a:lnTo>
                  <a:lnTo>
                    <a:pt x="77" y="808"/>
                  </a:lnTo>
                  <a:lnTo>
                    <a:pt x="77" y="810"/>
                  </a:lnTo>
                  <a:lnTo>
                    <a:pt x="96" y="810"/>
                  </a:lnTo>
                  <a:lnTo>
                    <a:pt x="91" y="804"/>
                  </a:lnTo>
                  <a:lnTo>
                    <a:pt x="91" y="802"/>
                  </a:lnTo>
                  <a:close/>
                  <a:moveTo>
                    <a:pt x="72" y="776"/>
                  </a:moveTo>
                  <a:lnTo>
                    <a:pt x="62" y="780"/>
                  </a:lnTo>
                  <a:lnTo>
                    <a:pt x="62" y="786"/>
                  </a:lnTo>
                  <a:lnTo>
                    <a:pt x="67" y="790"/>
                  </a:lnTo>
                  <a:lnTo>
                    <a:pt x="67" y="796"/>
                  </a:lnTo>
                  <a:lnTo>
                    <a:pt x="70" y="796"/>
                  </a:lnTo>
                  <a:lnTo>
                    <a:pt x="70" y="798"/>
                  </a:lnTo>
                  <a:lnTo>
                    <a:pt x="72" y="800"/>
                  </a:lnTo>
                  <a:lnTo>
                    <a:pt x="72" y="802"/>
                  </a:lnTo>
                  <a:lnTo>
                    <a:pt x="89" y="802"/>
                  </a:lnTo>
                  <a:lnTo>
                    <a:pt x="89" y="800"/>
                  </a:lnTo>
                  <a:lnTo>
                    <a:pt x="82" y="792"/>
                  </a:lnTo>
                  <a:lnTo>
                    <a:pt x="82" y="790"/>
                  </a:lnTo>
                  <a:lnTo>
                    <a:pt x="79" y="790"/>
                  </a:lnTo>
                  <a:lnTo>
                    <a:pt x="79" y="788"/>
                  </a:lnTo>
                  <a:lnTo>
                    <a:pt x="77" y="786"/>
                  </a:lnTo>
                  <a:lnTo>
                    <a:pt x="77" y="784"/>
                  </a:lnTo>
                  <a:lnTo>
                    <a:pt x="74" y="780"/>
                  </a:lnTo>
                  <a:lnTo>
                    <a:pt x="74" y="778"/>
                  </a:lnTo>
                  <a:lnTo>
                    <a:pt x="72" y="776"/>
                  </a:lnTo>
                  <a:close/>
                  <a:moveTo>
                    <a:pt x="396" y="690"/>
                  </a:moveTo>
                  <a:lnTo>
                    <a:pt x="391" y="694"/>
                  </a:lnTo>
                  <a:lnTo>
                    <a:pt x="389" y="694"/>
                  </a:lnTo>
                  <a:lnTo>
                    <a:pt x="377" y="706"/>
                  </a:lnTo>
                  <a:lnTo>
                    <a:pt x="372" y="708"/>
                  </a:lnTo>
                  <a:lnTo>
                    <a:pt x="367" y="716"/>
                  </a:lnTo>
                  <a:lnTo>
                    <a:pt x="348" y="736"/>
                  </a:lnTo>
                  <a:lnTo>
                    <a:pt x="338" y="748"/>
                  </a:lnTo>
                  <a:lnTo>
                    <a:pt x="334" y="750"/>
                  </a:lnTo>
                  <a:lnTo>
                    <a:pt x="329" y="754"/>
                  </a:lnTo>
                  <a:lnTo>
                    <a:pt x="326" y="760"/>
                  </a:lnTo>
                  <a:lnTo>
                    <a:pt x="319" y="766"/>
                  </a:lnTo>
                  <a:lnTo>
                    <a:pt x="314" y="768"/>
                  </a:lnTo>
                  <a:lnTo>
                    <a:pt x="314" y="772"/>
                  </a:lnTo>
                  <a:lnTo>
                    <a:pt x="312" y="772"/>
                  </a:lnTo>
                  <a:lnTo>
                    <a:pt x="310" y="774"/>
                  </a:lnTo>
                  <a:lnTo>
                    <a:pt x="307" y="774"/>
                  </a:lnTo>
                  <a:lnTo>
                    <a:pt x="307" y="776"/>
                  </a:lnTo>
                  <a:lnTo>
                    <a:pt x="305" y="776"/>
                  </a:lnTo>
                  <a:lnTo>
                    <a:pt x="302" y="778"/>
                  </a:lnTo>
                  <a:lnTo>
                    <a:pt x="310" y="788"/>
                  </a:lnTo>
                  <a:lnTo>
                    <a:pt x="312" y="788"/>
                  </a:lnTo>
                  <a:lnTo>
                    <a:pt x="314" y="786"/>
                  </a:lnTo>
                  <a:lnTo>
                    <a:pt x="317" y="786"/>
                  </a:lnTo>
                  <a:lnTo>
                    <a:pt x="317" y="784"/>
                  </a:lnTo>
                  <a:lnTo>
                    <a:pt x="319" y="784"/>
                  </a:lnTo>
                  <a:lnTo>
                    <a:pt x="329" y="774"/>
                  </a:lnTo>
                  <a:lnTo>
                    <a:pt x="334" y="772"/>
                  </a:lnTo>
                  <a:lnTo>
                    <a:pt x="336" y="766"/>
                  </a:lnTo>
                  <a:lnTo>
                    <a:pt x="343" y="760"/>
                  </a:lnTo>
                  <a:lnTo>
                    <a:pt x="346" y="754"/>
                  </a:lnTo>
                  <a:lnTo>
                    <a:pt x="353" y="750"/>
                  </a:lnTo>
                  <a:lnTo>
                    <a:pt x="367" y="732"/>
                  </a:lnTo>
                  <a:lnTo>
                    <a:pt x="370" y="728"/>
                  </a:lnTo>
                  <a:lnTo>
                    <a:pt x="374" y="726"/>
                  </a:lnTo>
                  <a:lnTo>
                    <a:pt x="386" y="714"/>
                  </a:lnTo>
                  <a:lnTo>
                    <a:pt x="391" y="712"/>
                  </a:lnTo>
                  <a:lnTo>
                    <a:pt x="398" y="704"/>
                  </a:lnTo>
                  <a:lnTo>
                    <a:pt x="403" y="702"/>
                  </a:lnTo>
                  <a:lnTo>
                    <a:pt x="396" y="690"/>
                  </a:lnTo>
                  <a:close/>
                  <a:moveTo>
                    <a:pt x="43" y="502"/>
                  </a:moveTo>
                  <a:lnTo>
                    <a:pt x="31" y="504"/>
                  </a:lnTo>
                  <a:lnTo>
                    <a:pt x="31" y="516"/>
                  </a:lnTo>
                  <a:lnTo>
                    <a:pt x="34" y="522"/>
                  </a:lnTo>
                  <a:lnTo>
                    <a:pt x="34" y="548"/>
                  </a:lnTo>
                  <a:lnTo>
                    <a:pt x="36" y="556"/>
                  </a:lnTo>
                  <a:lnTo>
                    <a:pt x="36" y="608"/>
                  </a:lnTo>
                  <a:lnTo>
                    <a:pt x="38" y="618"/>
                  </a:lnTo>
                  <a:lnTo>
                    <a:pt x="38" y="670"/>
                  </a:lnTo>
                  <a:lnTo>
                    <a:pt x="41" y="676"/>
                  </a:lnTo>
                  <a:lnTo>
                    <a:pt x="41" y="696"/>
                  </a:lnTo>
                  <a:lnTo>
                    <a:pt x="43" y="700"/>
                  </a:lnTo>
                  <a:lnTo>
                    <a:pt x="43" y="714"/>
                  </a:lnTo>
                  <a:lnTo>
                    <a:pt x="46" y="718"/>
                  </a:lnTo>
                  <a:lnTo>
                    <a:pt x="46" y="726"/>
                  </a:lnTo>
                  <a:lnTo>
                    <a:pt x="48" y="730"/>
                  </a:lnTo>
                  <a:lnTo>
                    <a:pt x="48" y="740"/>
                  </a:lnTo>
                  <a:lnTo>
                    <a:pt x="50" y="742"/>
                  </a:lnTo>
                  <a:lnTo>
                    <a:pt x="50" y="748"/>
                  </a:lnTo>
                  <a:lnTo>
                    <a:pt x="53" y="752"/>
                  </a:lnTo>
                  <a:lnTo>
                    <a:pt x="53" y="756"/>
                  </a:lnTo>
                  <a:lnTo>
                    <a:pt x="55" y="760"/>
                  </a:lnTo>
                  <a:lnTo>
                    <a:pt x="55" y="764"/>
                  </a:lnTo>
                  <a:lnTo>
                    <a:pt x="58" y="768"/>
                  </a:lnTo>
                  <a:lnTo>
                    <a:pt x="58" y="774"/>
                  </a:lnTo>
                  <a:lnTo>
                    <a:pt x="60" y="776"/>
                  </a:lnTo>
                  <a:lnTo>
                    <a:pt x="62" y="780"/>
                  </a:lnTo>
                  <a:lnTo>
                    <a:pt x="72" y="776"/>
                  </a:lnTo>
                  <a:lnTo>
                    <a:pt x="72" y="772"/>
                  </a:lnTo>
                  <a:lnTo>
                    <a:pt x="70" y="768"/>
                  </a:lnTo>
                  <a:lnTo>
                    <a:pt x="70" y="764"/>
                  </a:lnTo>
                  <a:lnTo>
                    <a:pt x="67" y="762"/>
                  </a:lnTo>
                  <a:lnTo>
                    <a:pt x="67" y="756"/>
                  </a:lnTo>
                  <a:lnTo>
                    <a:pt x="65" y="752"/>
                  </a:lnTo>
                  <a:lnTo>
                    <a:pt x="65" y="750"/>
                  </a:lnTo>
                  <a:lnTo>
                    <a:pt x="62" y="744"/>
                  </a:lnTo>
                  <a:lnTo>
                    <a:pt x="62" y="740"/>
                  </a:lnTo>
                  <a:lnTo>
                    <a:pt x="60" y="736"/>
                  </a:lnTo>
                  <a:lnTo>
                    <a:pt x="60" y="728"/>
                  </a:lnTo>
                  <a:lnTo>
                    <a:pt x="58" y="724"/>
                  </a:lnTo>
                  <a:lnTo>
                    <a:pt x="58" y="716"/>
                  </a:lnTo>
                  <a:lnTo>
                    <a:pt x="55" y="712"/>
                  </a:lnTo>
                  <a:lnTo>
                    <a:pt x="55" y="694"/>
                  </a:lnTo>
                  <a:lnTo>
                    <a:pt x="53" y="690"/>
                  </a:lnTo>
                  <a:lnTo>
                    <a:pt x="53" y="666"/>
                  </a:lnTo>
                  <a:lnTo>
                    <a:pt x="50" y="660"/>
                  </a:lnTo>
                  <a:lnTo>
                    <a:pt x="50" y="592"/>
                  </a:lnTo>
                  <a:lnTo>
                    <a:pt x="48" y="582"/>
                  </a:lnTo>
                  <a:lnTo>
                    <a:pt x="48" y="548"/>
                  </a:lnTo>
                  <a:lnTo>
                    <a:pt x="46" y="538"/>
                  </a:lnTo>
                  <a:lnTo>
                    <a:pt x="46" y="512"/>
                  </a:lnTo>
                  <a:lnTo>
                    <a:pt x="43" y="508"/>
                  </a:lnTo>
                  <a:lnTo>
                    <a:pt x="43" y="502"/>
                  </a:lnTo>
                  <a:close/>
                  <a:moveTo>
                    <a:pt x="420" y="690"/>
                  </a:moveTo>
                  <a:lnTo>
                    <a:pt x="396" y="690"/>
                  </a:lnTo>
                  <a:lnTo>
                    <a:pt x="403" y="702"/>
                  </a:lnTo>
                  <a:lnTo>
                    <a:pt x="403" y="700"/>
                  </a:lnTo>
                  <a:lnTo>
                    <a:pt x="406" y="700"/>
                  </a:lnTo>
                  <a:lnTo>
                    <a:pt x="410" y="694"/>
                  </a:lnTo>
                  <a:lnTo>
                    <a:pt x="415" y="694"/>
                  </a:lnTo>
                  <a:lnTo>
                    <a:pt x="420" y="690"/>
                  </a:lnTo>
                  <a:close/>
                  <a:moveTo>
                    <a:pt x="502" y="654"/>
                  </a:moveTo>
                  <a:lnTo>
                    <a:pt x="475" y="654"/>
                  </a:lnTo>
                  <a:lnTo>
                    <a:pt x="473" y="656"/>
                  </a:lnTo>
                  <a:lnTo>
                    <a:pt x="468" y="658"/>
                  </a:lnTo>
                  <a:lnTo>
                    <a:pt x="466" y="658"/>
                  </a:lnTo>
                  <a:lnTo>
                    <a:pt x="451" y="664"/>
                  </a:lnTo>
                  <a:lnTo>
                    <a:pt x="444" y="668"/>
                  </a:lnTo>
                  <a:lnTo>
                    <a:pt x="437" y="670"/>
                  </a:lnTo>
                  <a:lnTo>
                    <a:pt x="432" y="670"/>
                  </a:lnTo>
                  <a:lnTo>
                    <a:pt x="430" y="672"/>
                  </a:lnTo>
                  <a:lnTo>
                    <a:pt x="425" y="672"/>
                  </a:lnTo>
                  <a:lnTo>
                    <a:pt x="420" y="678"/>
                  </a:lnTo>
                  <a:lnTo>
                    <a:pt x="415" y="678"/>
                  </a:lnTo>
                  <a:lnTo>
                    <a:pt x="413" y="680"/>
                  </a:lnTo>
                  <a:lnTo>
                    <a:pt x="408" y="682"/>
                  </a:lnTo>
                  <a:lnTo>
                    <a:pt x="398" y="690"/>
                  </a:lnTo>
                  <a:lnTo>
                    <a:pt x="425" y="690"/>
                  </a:lnTo>
                  <a:lnTo>
                    <a:pt x="430" y="684"/>
                  </a:lnTo>
                  <a:lnTo>
                    <a:pt x="434" y="684"/>
                  </a:lnTo>
                  <a:lnTo>
                    <a:pt x="437" y="682"/>
                  </a:lnTo>
                  <a:lnTo>
                    <a:pt x="442" y="682"/>
                  </a:lnTo>
                  <a:lnTo>
                    <a:pt x="449" y="678"/>
                  </a:lnTo>
                  <a:lnTo>
                    <a:pt x="470" y="670"/>
                  </a:lnTo>
                  <a:lnTo>
                    <a:pt x="473" y="668"/>
                  </a:lnTo>
                  <a:lnTo>
                    <a:pt x="478" y="668"/>
                  </a:lnTo>
                  <a:lnTo>
                    <a:pt x="480" y="666"/>
                  </a:lnTo>
                  <a:lnTo>
                    <a:pt x="485" y="664"/>
                  </a:lnTo>
                  <a:lnTo>
                    <a:pt x="487" y="664"/>
                  </a:lnTo>
                  <a:lnTo>
                    <a:pt x="490" y="660"/>
                  </a:lnTo>
                  <a:lnTo>
                    <a:pt x="494" y="658"/>
                  </a:lnTo>
                  <a:lnTo>
                    <a:pt x="497" y="656"/>
                  </a:lnTo>
                  <a:lnTo>
                    <a:pt x="502" y="656"/>
                  </a:lnTo>
                  <a:lnTo>
                    <a:pt x="502" y="654"/>
                  </a:lnTo>
                  <a:close/>
                  <a:moveTo>
                    <a:pt x="509" y="648"/>
                  </a:moveTo>
                  <a:lnTo>
                    <a:pt x="485" y="648"/>
                  </a:lnTo>
                  <a:lnTo>
                    <a:pt x="482" y="652"/>
                  </a:lnTo>
                  <a:lnTo>
                    <a:pt x="478" y="654"/>
                  </a:lnTo>
                  <a:lnTo>
                    <a:pt x="504" y="654"/>
                  </a:lnTo>
                  <a:lnTo>
                    <a:pt x="506" y="652"/>
                  </a:lnTo>
                  <a:lnTo>
                    <a:pt x="509" y="652"/>
                  </a:lnTo>
                  <a:lnTo>
                    <a:pt x="509" y="648"/>
                  </a:lnTo>
                  <a:close/>
                  <a:moveTo>
                    <a:pt x="504" y="640"/>
                  </a:moveTo>
                  <a:lnTo>
                    <a:pt x="502" y="640"/>
                  </a:lnTo>
                  <a:lnTo>
                    <a:pt x="502" y="642"/>
                  </a:lnTo>
                  <a:lnTo>
                    <a:pt x="497" y="642"/>
                  </a:lnTo>
                  <a:lnTo>
                    <a:pt x="497" y="644"/>
                  </a:lnTo>
                  <a:lnTo>
                    <a:pt x="494" y="644"/>
                  </a:lnTo>
                  <a:lnTo>
                    <a:pt x="490" y="648"/>
                  </a:lnTo>
                  <a:lnTo>
                    <a:pt x="511" y="648"/>
                  </a:lnTo>
                  <a:lnTo>
                    <a:pt x="504" y="640"/>
                  </a:lnTo>
                  <a:close/>
                  <a:moveTo>
                    <a:pt x="641" y="510"/>
                  </a:moveTo>
                  <a:lnTo>
                    <a:pt x="641" y="512"/>
                  </a:lnTo>
                  <a:lnTo>
                    <a:pt x="636" y="516"/>
                  </a:lnTo>
                  <a:lnTo>
                    <a:pt x="636" y="520"/>
                  </a:lnTo>
                  <a:lnTo>
                    <a:pt x="631" y="524"/>
                  </a:lnTo>
                  <a:lnTo>
                    <a:pt x="631" y="526"/>
                  </a:lnTo>
                  <a:lnTo>
                    <a:pt x="626" y="532"/>
                  </a:lnTo>
                  <a:lnTo>
                    <a:pt x="626" y="534"/>
                  </a:lnTo>
                  <a:lnTo>
                    <a:pt x="617" y="544"/>
                  </a:lnTo>
                  <a:lnTo>
                    <a:pt x="617" y="546"/>
                  </a:lnTo>
                  <a:lnTo>
                    <a:pt x="612" y="550"/>
                  </a:lnTo>
                  <a:lnTo>
                    <a:pt x="610" y="550"/>
                  </a:lnTo>
                  <a:lnTo>
                    <a:pt x="607" y="552"/>
                  </a:lnTo>
                  <a:lnTo>
                    <a:pt x="607" y="556"/>
                  </a:lnTo>
                  <a:lnTo>
                    <a:pt x="588" y="572"/>
                  </a:lnTo>
                  <a:lnTo>
                    <a:pt x="586" y="576"/>
                  </a:lnTo>
                  <a:lnTo>
                    <a:pt x="562" y="596"/>
                  </a:lnTo>
                  <a:lnTo>
                    <a:pt x="557" y="598"/>
                  </a:lnTo>
                  <a:lnTo>
                    <a:pt x="552" y="604"/>
                  </a:lnTo>
                  <a:lnTo>
                    <a:pt x="547" y="606"/>
                  </a:lnTo>
                  <a:lnTo>
                    <a:pt x="542" y="610"/>
                  </a:lnTo>
                  <a:lnTo>
                    <a:pt x="504" y="640"/>
                  </a:lnTo>
                  <a:lnTo>
                    <a:pt x="511" y="648"/>
                  </a:lnTo>
                  <a:lnTo>
                    <a:pt x="550" y="620"/>
                  </a:lnTo>
                  <a:lnTo>
                    <a:pt x="554" y="618"/>
                  </a:lnTo>
                  <a:lnTo>
                    <a:pt x="564" y="608"/>
                  </a:lnTo>
                  <a:lnTo>
                    <a:pt x="569" y="606"/>
                  </a:lnTo>
                  <a:lnTo>
                    <a:pt x="574" y="600"/>
                  </a:lnTo>
                  <a:lnTo>
                    <a:pt x="578" y="598"/>
                  </a:lnTo>
                  <a:lnTo>
                    <a:pt x="588" y="588"/>
                  </a:lnTo>
                  <a:lnTo>
                    <a:pt x="593" y="586"/>
                  </a:lnTo>
                  <a:lnTo>
                    <a:pt x="626" y="552"/>
                  </a:lnTo>
                  <a:lnTo>
                    <a:pt x="626" y="550"/>
                  </a:lnTo>
                  <a:lnTo>
                    <a:pt x="636" y="540"/>
                  </a:lnTo>
                  <a:lnTo>
                    <a:pt x="636" y="538"/>
                  </a:lnTo>
                  <a:lnTo>
                    <a:pt x="643" y="532"/>
                  </a:lnTo>
                  <a:lnTo>
                    <a:pt x="643" y="528"/>
                  </a:lnTo>
                  <a:lnTo>
                    <a:pt x="648" y="524"/>
                  </a:lnTo>
                  <a:lnTo>
                    <a:pt x="648" y="522"/>
                  </a:lnTo>
                  <a:lnTo>
                    <a:pt x="653" y="516"/>
                  </a:lnTo>
                  <a:lnTo>
                    <a:pt x="641" y="510"/>
                  </a:lnTo>
                  <a:close/>
                  <a:moveTo>
                    <a:pt x="670" y="366"/>
                  </a:moveTo>
                  <a:lnTo>
                    <a:pt x="660" y="372"/>
                  </a:lnTo>
                  <a:lnTo>
                    <a:pt x="662" y="376"/>
                  </a:lnTo>
                  <a:lnTo>
                    <a:pt x="662" y="378"/>
                  </a:lnTo>
                  <a:lnTo>
                    <a:pt x="665" y="380"/>
                  </a:lnTo>
                  <a:lnTo>
                    <a:pt x="665" y="384"/>
                  </a:lnTo>
                  <a:lnTo>
                    <a:pt x="667" y="388"/>
                  </a:lnTo>
                  <a:lnTo>
                    <a:pt x="667" y="394"/>
                  </a:lnTo>
                  <a:lnTo>
                    <a:pt x="670" y="394"/>
                  </a:lnTo>
                  <a:lnTo>
                    <a:pt x="670" y="438"/>
                  </a:lnTo>
                  <a:lnTo>
                    <a:pt x="667" y="440"/>
                  </a:lnTo>
                  <a:lnTo>
                    <a:pt x="667" y="450"/>
                  </a:lnTo>
                  <a:lnTo>
                    <a:pt x="665" y="452"/>
                  </a:lnTo>
                  <a:lnTo>
                    <a:pt x="665" y="460"/>
                  </a:lnTo>
                  <a:lnTo>
                    <a:pt x="662" y="460"/>
                  </a:lnTo>
                  <a:lnTo>
                    <a:pt x="662" y="464"/>
                  </a:lnTo>
                  <a:lnTo>
                    <a:pt x="660" y="466"/>
                  </a:lnTo>
                  <a:lnTo>
                    <a:pt x="660" y="472"/>
                  </a:lnTo>
                  <a:lnTo>
                    <a:pt x="658" y="476"/>
                  </a:lnTo>
                  <a:lnTo>
                    <a:pt x="658" y="478"/>
                  </a:lnTo>
                  <a:lnTo>
                    <a:pt x="655" y="480"/>
                  </a:lnTo>
                  <a:lnTo>
                    <a:pt x="655" y="484"/>
                  </a:lnTo>
                  <a:lnTo>
                    <a:pt x="653" y="486"/>
                  </a:lnTo>
                  <a:lnTo>
                    <a:pt x="653" y="490"/>
                  </a:lnTo>
                  <a:lnTo>
                    <a:pt x="650" y="492"/>
                  </a:lnTo>
                  <a:lnTo>
                    <a:pt x="646" y="502"/>
                  </a:lnTo>
                  <a:lnTo>
                    <a:pt x="643" y="504"/>
                  </a:lnTo>
                  <a:lnTo>
                    <a:pt x="641" y="510"/>
                  </a:lnTo>
                  <a:lnTo>
                    <a:pt x="653" y="516"/>
                  </a:lnTo>
                  <a:lnTo>
                    <a:pt x="658" y="508"/>
                  </a:lnTo>
                  <a:lnTo>
                    <a:pt x="658" y="504"/>
                  </a:lnTo>
                  <a:lnTo>
                    <a:pt x="665" y="490"/>
                  </a:lnTo>
                  <a:lnTo>
                    <a:pt x="667" y="488"/>
                  </a:lnTo>
                  <a:lnTo>
                    <a:pt x="667" y="484"/>
                  </a:lnTo>
                  <a:lnTo>
                    <a:pt x="670" y="480"/>
                  </a:lnTo>
                  <a:lnTo>
                    <a:pt x="670" y="476"/>
                  </a:lnTo>
                  <a:lnTo>
                    <a:pt x="674" y="468"/>
                  </a:lnTo>
                  <a:lnTo>
                    <a:pt x="674" y="462"/>
                  </a:lnTo>
                  <a:lnTo>
                    <a:pt x="677" y="460"/>
                  </a:lnTo>
                  <a:lnTo>
                    <a:pt x="677" y="454"/>
                  </a:lnTo>
                  <a:lnTo>
                    <a:pt x="679" y="452"/>
                  </a:lnTo>
                  <a:lnTo>
                    <a:pt x="679" y="442"/>
                  </a:lnTo>
                  <a:lnTo>
                    <a:pt x="682" y="440"/>
                  </a:lnTo>
                  <a:lnTo>
                    <a:pt x="682" y="420"/>
                  </a:lnTo>
                  <a:lnTo>
                    <a:pt x="684" y="418"/>
                  </a:lnTo>
                  <a:lnTo>
                    <a:pt x="684" y="408"/>
                  </a:lnTo>
                  <a:lnTo>
                    <a:pt x="682" y="406"/>
                  </a:lnTo>
                  <a:lnTo>
                    <a:pt x="682" y="392"/>
                  </a:lnTo>
                  <a:lnTo>
                    <a:pt x="679" y="390"/>
                  </a:lnTo>
                  <a:lnTo>
                    <a:pt x="679" y="382"/>
                  </a:lnTo>
                  <a:lnTo>
                    <a:pt x="677" y="380"/>
                  </a:lnTo>
                  <a:lnTo>
                    <a:pt x="677" y="378"/>
                  </a:lnTo>
                  <a:lnTo>
                    <a:pt x="674" y="376"/>
                  </a:lnTo>
                  <a:lnTo>
                    <a:pt x="674" y="372"/>
                  </a:lnTo>
                  <a:lnTo>
                    <a:pt x="672" y="370"/>
                  </a:lnTo>
                  <a:lnTo>
                    <a:pt x="672" y="368"/>
                  </a:lnTo>
                  <a:lnTo>
                    <a:pt x="670" y="366"/>
                  </a:lnTo>
                  <a:close/>
                  <a:moveTo>
                    <a:pt x="36" y="228"/>
                  </a:moveTo>
                  <a:lnTo>
                    <a:pt x="34" y="232"/>
                  </a:lnTo>
                  <a:lnTo>
                    <a:pt x="34" y="240"/>
                  </a:lnTo>
                  <a:lnTo>
                    <a:pt x="31" y="244"/>
                  </a:lnTo>
                  <a:lnTo>
                    <a:pt x="31" y="250"/>
                  </a:lnTo>
                  <a:lnTo>
                    <a:pt x="29" y="256"/>
                  </a:lnTo>
                  <a:lnTo>
                    <a:pt x="29" y="258"/>
                  </a:lnTo>
                  <a:lnTo>
                    <a:pt x="26" y="262"/>
                  </a:lnTo>
                  <a:lnTo>
                    <a:pt x="24" y="264"/>
                  </a:lnTo>
                  <a:lnTo>
                    <a:pt x="24" y="270"/>
                  </a:lnTo>
                  <a:lnTo>
                    <a:pt x="22" y="274"/>
                  </a:lnTo>
                  <a:lnTo>
                    <a:pt x="17" y="288"/>
                  </a:lnTo>
                  <a:lnTo>
                    <a:pt x="12" y="296"/>
                  </a:lnTo>
                  <a:lnTo>
                    <a:pt x="12" y="300"/>
                  </a:lnTo>
                  <a:lnTo>
                    <a:pt x="10" y="304"/>
                  </a:lnTo>
                  <a:lnTo>
                    <a:pt x="10" y="308"/>
                  </a:lnTo>
                  <a:lnTo>
                    <a:pt x="7" y="310"/>
                  </a:lnTo>
                  <a:lnTo>
                    <a:pt x="7" y="316"/>
                  </a:lnTo>
                  <a:lnTo>
                    <a:pt x="5" y="320"/>
                  </a:lnTo>
                  <a:lnTo>
                    <a:pt x="5" y="324"/>
                  </a:lnTo>
                  <a:lnTo>
                    <a:pt x="2" y="328"/>
                  </a:lnTo>
                  <a:lnTo>
                    <a:pt x="2" y="336"/>
                  </a:lnTo>
                  <a:lnTo>
                    <a:pt x="0" y="340"/>
                  </a:lnTo>
                  <a:lnTo>
                    <a:pt x="0" y="372"/>
                  </a:lnTo>
                  <a:lnTo>
                    <a:pt x="2" y="372"/>
                  </a:lnTo>
                  <a:lnTo>
                    <a:pt x="2" y="392"/>
                  </a:lnTo>
                  <a:lnTo>
                    <a:pt x="5" y="396"/>
                  </a:lnTo>
                  <a:lnTo>
                    <a:pt x="5" y="402"/>
                  </a:lnTo>
                  <a:lnTo>
                    <a:pt x="7" y="406"/>
                  </a:lnTo>
                  <a:lnTo>
                    <a:pt x="7" y="412"/>
                  </a:lnTo>
                  <a:lnTo>
                    <a:pt x="10" y="416"/>
                  </a:lnTo>
                  <a:lnTo>
                    <a:pt x="10" y="420"/>
                  </a:lnTo>
                  <a:lnTo>
                    <a:pt x="12" y="426"/>
                  </a:lnTo>
                  <a:lnTo>
                    <a:pt x="12" y="430"/>
                  </a:lnTo>
                  <a:lnTo>
                    <a:pt x="19" y="460"/>
                  </a:lnTo>
                  <a:lnTo>
                    <a:pt x="24" y="466"/>
                  </a:lnTo>
                  <a:lnTo>
                    <a:pt x="24" y="476"/>
                  </a:lnTo>
                  <a:lnTo>
                    <a:pt x="26" y="480"/>
                  </a:lnTo>
                  <a:lnTo>
                    <a:pt x="26" y="486"/>
                  </a:lnTo>
                  <a:lnTo>
                    <a:pt x="29" y="490"/>
                  </a:lnTo>
                  <a:lnTo>
                    <a:pt x="29" y="500"/>
                  </a:lnTo>
                  <a:lnTo>
                    <a:pt x="31" y="504"/>
                  </a:lnTo>
                  <a:lnTo>
                    <a:pt x="43" y="502"/>
                  </a:lnTo>
                  <a:lnTo>
                    <a:pt x="43" y="498"/>
                  </a:lnTo>
                  <a:lnTo>
                    <a:pt x="41" y="492"/>
                  </a:lnTo>
                  <a:lnTo>
                    <a:pt x="41" y="488"/>
                  </a:lnTo>
                  <a:lnTo>
                    <a:pt x="38" y="484"/>
                  </a:lnTo>
                  <a:lnTo>
                    <a:pt x="38" y="474"/>
                  </a:lnTo>
                  <a:lnTo>
                    <a:pt x="36" y="468"/>
                  </a:lnTo>
                  <a:lnTo>
                    <a:pt x="36" y="464"/>
                  </a:lnTo>
                  <a:lnTo>
                    <a:pt x="34" y="454"/>
                  </a:lnTo>
                  <a:lnTo>
                    <a:pt x="29" y="444"/>
                  </a:lnTo>
                  <a:lnTo>
                    <a:pt x="24" y="426"/>
                  </a:lnTo>
                  <a:lnTo>
                    <a:pt x="24" y="420"/>
                  </a:lnTo>
                  <a:lnTo>
                    <a:pt x="22" y="416"/>
                  </a:lnTo>
                  <a:lnTo>
                    <a:pt x="22" y="412"/>
                  </a:lnTo>
                  <a:lnTo>
                    <a:pt x="19" y="408"/>
                  </a:lnTo>
                  <a:lnTo>
                    <a:pt x="19" y="404"/>
                  </a:lnTo>
                  <a:lnTo>
                    <a:pt x="17" y="400"/>
                  </a:lnTo>
                  <a:lnTo>
                    <a:pt x="17" y="390"/>
                  </a:lnTo>
                  <a:lnTo>
                    <a:pt x="14" y="388"/>
                  </a:lnTo>
                  <a:lnTo>
                    <a:pt x="14" y="370"/>
                  </a:lnTo>
                  <a:lnTo>
                    <a:pt x="12" y="368"/>
                  </a:lnTo>
                  <a:lnTo>
                    <a:pt x="12" y="342"/>
                  </a:lnTo>
                  <a:lnTo>
                    <a:pt x="14" y="342"/>
                  </a:lnTo>
                  <a:lnTo>
                    <a:pt x="14" y="330"/>
                  </a:lnTo>
                  <a:lnTo>
                    <a:pt x="17" y="328"/>
                  </a:lnTo>
                  <a:lnTo>
                    <a:pt x="17" y="322"/>
                  </a:lnTo>
                  <a:lnTo>
                    <a:pt x="19" y="318"/>
                  </a:lnTo>
                  <a:lnTo>
                    <a:pt x="19" y="316"/>
                  </a:lnTo>
                  <a:lnTo>
                    <a:pt x="22" y="310"/>
                  </a:lnTo>
                  <a:lnTo>
                    <a:pt x="22" y="308"/>
                  </a:lnTo>
                  <a:lnTo>
                    <a:pt x="24" y="304"/>
                  </a:lnTo>
                  <a:lnTo>
                    <a:pt x="24" y="300"/>
                  </a:lnTo>
                  <a:lnTo>
                    <a:pt x="26" y="296"/>
                  </a:lnTo>
                  <a:lnTo>
                    <a:pt x="29" y="294"/>
                  </a:lnTo>
                  <a:lnTo>
                    <a:pt x="31" y="286"/>
                  </a:lnTo>
                  <a:lnTo>
                    <a:pt x="34" y="276"/>
                  </a:lnTo>
                  <a:lnTo>
                    <a:pt x="36" y="274"/>
                  </a:lnTo>
                  <a:lnTo>
                    <a:pt x="36" y="270"/>
                  </a:lnTo>
                  <a:lnTo>
                    <a:pt x="38" y="268"/>
                  </a:lnTo>
                  <a:lnTo>
                    <a:pt x="38" y="262"/>
                  </a:lnTo>
                  <a:lnTo>
                    <a:pt x="41" y="258"/>
                  </a:lnTo>
                  <a:lnTo>
                    <a:pt x="43" y="256"/>
                  </a:lnTo>
                  <a:lnTo>
                    <a:pt x="43" y="250"/>
                  </a:lnTo>
                  <a:lnTo>
                    <a:pt x="46" y="248"/>
                  </a:lnTo>
                  <a:lnTo>
                    <a:pt x="46" y="236"/>
                  </a:lnTo>
                  <a:lnTo>
                    <a:pt x="48" y="234"/>
                  </a:lnTo>
                  <a:lnTo>
                    <a:pt x="48" y="232"/>
                  </a:lnTo>
                  <a:lnTo>
                    <a:pt x="36" y="228"/>
                  </a:lnTo>
                  <a:close/>
                  <a:moveTo>
                    <a:pt x="638" y="330"/>
                  </a:moveTo>
                  <a:lnTo>
                    <a:pt x="617" y="330"/>
                  </a:lnTo>
                  <a:lnTo>
                    <a:pt x="622" y="334"/>
                  </a:lnTo>
                  <a:lnTo>
                    <a:pt x="624" y="334"/>
                  </a:lnTo>
                  <a:lnTo>
                    <a:pt x="631" y="342"/>
                  </a:lnTo>
                  <a:lnTo>
                    <a:pt x="634" y="342"/>
                  </a:lnTo>
                  <a:lnTo>
                    <a:pt x="641" y="348"/>
                  </a:lnTo>
                  <a:lnTo>
                    <a:pt x="643" y="348"/>
                  </a:lnTo>
                  <a:lnTo>
                    <a:pt x="643" y="352"/>
                  </a:lnTo>
                  <a:lnTo>
                    <a:pt x="653" y="360"/>
                  </a:lnTo>
                  <a:lnTo>
                    <a:pt x="653" y="364"/>
                  </a:lnTo>
                  <a:lnTo>
                    <a:pt x="658" y="368"/>
                  </a:lnTo>
                  <a:lnTo>
                    <a:pt x="658" y="370"/>
                  </a:lnTo>
                  <a:lnTo>
                    <a:pt x="660" y="372"/>
                  </a:lnTo>
                  <a:lnTo>
                    <a:pt x="670" y="366"/>
                  </a:lnTo>
                  <a:lnTo>
                    <a:pt x="670" y="364"/>
                  </a:lnTo>
                  <a:lnTo>
                    <a:pt x="662" y="356"/>
                  </a:lnTo>
                  <a:lnTo>
                    <a:pt x="662" y="352"/>
                  </a:lnTo>
                  <a:lnTo>
                    <a:pt x="658" y="346"/>
                  </a:lnTo>
                  <a:lnTo>
                    <a:pt x="655" y="346"/>
                  </a:lnTo>
                  <a:lnTo>
                    <a:pt x="638" y="330"/>
                  </a:lnTo>
                  <a:close/>
                  <a:moveTo>
                    <a:pt x="540" y="280"/>
                  </a:moveTo>
                  <a:lnTo>
                    <a:pt x="516" y="280"/>
                  </a:lnTo>
                  <a:lnTo>
                    <a:pt x="523" y="286"/>
                  </a:lnTo>
                  <a:lnTo>
                    <a:pt x="526" y="286"/>
                  </a:lnTo>
                  <a:lnTo>
                    <a:pt x="530" y="288"/>
                  </a:lnTo>
                  <a:lnTo>
                    <a:pt x="533" y="292"/>
                  </a:lnTo>
                  <a:lnTo>
                    <a:pt x="535" y="292"/>
                  </a:lnTo>
                  <a:lnTo>
                    <a:pt x="538" y="294"/>
                  </a:lnTo>
                  <a:lnTo>
                    <a:pt x="545" y="296"/>
                  </a:lnTo>
                  <a:lnTo>
                    <a:pt x="550" y="298"/>
                  </a:lnTo>
                  <a:lnTo>
                    <a:pt x="557" y="300"/>
                  </a:lnTo>
                  <a:lnTo>
                    <a:pt x="562" y="304"/>
                  </a:lnTo>
                  <a:lnTo>
                    <a:pt x="586" y="316"/>
                  </a:lnTo>
                  <a:lnTo>
                    <a:pt x="590" y="318"/>
                  </a:lnTo>
                  <a:lnTo>
                    <a:pt x="598" y="320"/>
                  </a:lnTo>
                  <a:lnTo>
                    <a:pt x="602" y="322"/>
                  </a:lnTo>
                  <a:lnTo>
                    <a:pt x="607" y="328"/>
                  </a:lnTo>
                  <a:lnTo>
                    <a:pt x="610" y="328"/>
                  </a:lnTo>
                  <a:lnTo>
                    <a:pt x="614" y="330"/>
                  </a:lnTo>
                  <a:lnTo>
                    <a:pt x="636" y="330"/>
                  </a:lnTo>
                  <a:lnTo>
                    <a:pt x="629" y="322"/>
                  </a:lnTo>
                  <a:lnTo>
                    <a:pt x="626" y="322"/>
                  </a:lnTo>
                  <a:lnTo>
                    <a:pt x="622" y="320"/>
                  </a:lnTo>
                  <a:lnTo>
                    <a:pt x="619" y="318"/>
                  </a:lnTo>
                  <a:lnTo>
                    <a:pt x="617" y="318"/>
                  </a:lnTo>
                  <a:lnTo>
                    <a:pt x="614" y="316"/>
                  </a:lnTo>
                  <a:lnTo>
                    <a:pt x="607" y="312"/>
                  </a:lnTo>
                  <a:lnTo>
                    <a:pt x="602" y="310"/>
                  </a:lnTo>
                  <a:lnTo>
                    <a:pt x="598" y="306"/>
                  </a:lnTo>
                  <a:lnTo>
                    <a:pt x="590" y="304"/>
                  </a:lnTo>
                  <a:lnTo>
                    <a:pt x="562" y="292"/>
                  </a:lnTo>
                  <a:lnTo>
                    <a:pt x="554" y="286"/>
                  </a:lnTo>
                  <a:lnTo>
                    <a:pt x="540" y="280"/>
                  </a:lnTo>
                  <a:close/>
                  <a:moveTo>
                    <a:pt x="528" y="272"/>
                  </a:moveTo>
                  <a:lnTo>
                    <a:pt x="504" y="272"/>
                  </a:lnTo>
                  <a:lnTo>
                    <a:pt x="514" y="280"/>
                  </a:lnTo>
                  <a:lnTo>
                    <a:pt x="538" y="280"/>
                  </a:lnTo>
                  <a:lnTo>
                    <a:pt x="535" y="276"/>
                  </a:lnTo>
                  <a:lnTo>
                    <a:pt x="533" y="276"/>
                  </a:lnTo>
                  <a:lnTo>
                    <a:pt x="528" y="272"/>
                  </a:lnTo>
                  <a:close/>
                  <a:moveTo>
                    <a:pt x="502" y="256"/>
                  </a:moveTo>
                  <a:lnTo>
                    <a:pt x="494" y="264"/>
                  </a:lnTo>
                  <a:lnTo>
                    <a:pt x="502" y="272"/>
                  </a:lnTo>
                  <a:lnTo>
                    <a:pt x="526" y="272"/>
                  </a:lnTo>
                  <a:lnTo>
                    <a:pt x="523" y="270"/>
                  </a:lnTo>
                  <a:lnTo>
                    <a:pt x="518" y="268"/>
                  </a:lnTo>
                  <a:lnTo>
                    <a:pt x="516" y="268"/>
                  </a:lnTo>
                  <a:lnTo>
                    <a:pt x="509" y="260"/>
                  </a:lnTo>
                  <a:lnTo>
                    <a:pt x="506" y="260"/>
                  </a:lnTo>
                  <a:lnTo>
                    <a:pt x="502" y="256"/>
                  </a:lnTo>
                  <a:close/>
                  <a:moveTo>
                    <a:pt x="490" y="240"/>
                  </a:moveTo>
                  <a:lnTo>
                    <a:pt x="473" y="240"/>
                  </a:lnTo>
                  <a:lnTo>
                    <a:pt x="473" y="244"/>
                  </a:lnTo>
                  <a:lnTo>
                    <a:pt x="485" y="256"/>
                  </a:lnTo>
                  <a:lnTo>
                    <a:pt x="485" y="258"/>
                  </a:lnTo>
                  <a:lnTo>
                    <a:pt x="487" y="258"/>
                  </a:lnTo>
                  <a:lnTo>
                    <a:pt x="494" y="264"/>
                  </a:lnTo>
                  <a:lnTo>
                    <a:pt x="502" y="256"/>
                  </a:lnTo>
                  <a:lnTo>
                    <a:pt x="502" y="252"/>
                  </a:lnTo>
                  <a:lnTo>
                    <a:pt x="499" y="252"/>
                  </a:lnTo>
                  <a:lnTo>
                    <a:pt x="494" y="248"/>
                  </a:lnTo>
                  <a:lnTo>
                    <a:pt x="494" y="246"/>
                  </a:lnTo>
                  <a:lnTo>
                    <a:pt x="492" y="246"/>
                  </a:lnTo>
                  <a:lnTo>
                    <a:pt x="490" y="244"/>
                  </a:lnTo>
                  <a:lnTo>
                    <a:pt x="490" y="240"/>
                  </a:lnTo>
                  <a:close/>
                  <a:moveTo>
                    <a:pt x="415" y="142"/>
                  </a:moveTo>
                  <a:lnTo>
                    <a:pt x="408" y="152"/>
                  </a:lnTo>
                  <a:lnTo>
                    <a:pt x="410" y="154"/>
                  </a:lnTo>
                  <a:lnTo>
                    <a:pt x="410" y="156"/>
                  </a:lnTo>
                  <a:lnTo>
                    <a:pt x="413" y="156"/>
                  </a:lnTo>
                  <a:lnTo>
                    <a:pt x="415" y="162"/>
                  </a:lnTo>
                  <a:lnTo>
                    <a:pt x="427" y="174"/>
                  </a:lnTo>
                  <a:lnTo>
                    <a:pt x="430" y="178"/>
                  </a:lnTo>
                  <a:lnTo>
                    <a:pt x="432" y="180"/>
                  </a:lnTo>
                  <a:lnTo>
                    <a:pt x="434" y="186"/>
                  </a:lnTo>
                  <a:lnTo>
                    <a:pt x="437" y="188"/>
                  </a:lnTo>
                  <a:lnTo>
                    <a:pt x="451" y="212"/>
                  </a:lnTo>
                  <a:lnTo>
                    <a:pt x="454" y="214"/>
                  </a:lnTo>
                  <a:lnTo>
                    <a:pt x="458" y="224"/>
                  </a:lnTo>
                  <a:lnTo>
                    <a:pt x="461" y="226"/>
                  </a:lnTo>
                  <a:lnTo>
                    <a:pt x="463" y="232"/>
                  </a:lnTo>
                  <a:lnTo>
                    <a:pt x="468" y="234"/>
                  </a:lnTo>
                  <a:lnTo>
                    <a:pt x="470" y="238"/>
                  </a:lnTo>
                  <a:lnTo>
                    <a:pt x="470" y="240"/>
                  </a:lnTo>
                  <a:lnTo>
                    <a:pt x="487" y="240"/>
                  </a:lnTo>
                  <a:lnTo>
                    <a:pt x="487" y="238"/>
                  </a:lnTo>
                  <a:lnTo>
                    <a:pt x="480" y="232"/>
                  </a:lnTo>
                  <a:lnTo>
                    <a:pt x="478" y="226"/>
                  </a:lnTo>
                  <a:lnTo>
                    <a:pt x="475" y="224"/>
                  </a:lnTo>
                  <a:lnTo>
                    <a:pt x="468" y="212"/>
                  </a:lnTo>
                  <a:lnTo>
                    <a:pt x="463" y="210"/>
                  </a:lnTo>
                  <a:lnTo>
                    <a:pt x="463" y="204"/>
                  </a:lnTo>
                  <a:lnTo>
                    <a:pt x="458" y="200"/>
                  </a:lnTo>
                  <a:lnTo>
                    <a:pt x="449" y="186"/>
                  </a:lnTo>
                  <a:lnTo>
                    <a:pt x="446" y="180"/>
                  </a:lnTo>
                  <a:lnTo>
                    <a:pt x="444" y="178"/>
                  </a:lnTo>
                  <a:lnTo>
                    <a:pt x="442" y="174"/>
                  </a:lnTo>
                  <a:lnTo>
                    <a:pt x="439" y="172"/>
                  </a:lnTo>
                  <a:lnTo>
                    <a:pt x="437" y="166"/>
                  </a:lnTo>
                  <a:lnTo>
                    <a:pt x="434" y="164"/>
                  </a:lnTo>
                  <a:lnTo>
                    <a:pt x="432" y="160"/>
                  </a:lnTo>
                  <a:lnTo>
                    <a:pt x="427" y="156"/>
                  </a:lnTo>
                  <a:lnTo>
                    <a:pt x="425" y="152"/>
                  </a:lnTo>
                  <a:lnTo>
                    <a:pt x="420" y="148"/>
                  </a:lnTo>
                  <a:lnTo>
                    <a:pt x="420" y="144"/>
                  </a:lnTo>
                  <a:lnTo>
                    <a:pt x="418" y="144"/>
                  </a:lnTo>
                  <a:lnTo>
                    <a:pt x="415" y="142"/>
                  </a:lnTo>
                  <a:close/>
                  <a:moveTo>
                    <a:pt x="31" y="112"/>
                  </a:moveTo>
                  <a:lnTo>
                    <a:pt x="31" y="114"/>
                  </a:lnTo>
                  <a:lnTo>
                    <a:pt x="29" y="116"/>
                  </a:lnTo>
                  <a:lnTo>
                    <a:pt x="29" y="152"/>
                  </a:lnTo>
                  <a:lnTo>
                    <a:pt x="31" y="156"/>
                  </a:lnTo>
                  <a:lnTo>
                    <a:pt x="31" y="172"/>
                  </a:lnTo>
                  <a:lnTo>
                    <a:pt x="34" y="178"/>
                  </a:lnTo>
                  <a:lnTo>
                    <a:pt x="34" y="192"/>
                  </a:lnTo>
                  <a:lnTo>
                    <a:pt x="36" y="198"/>
                  </a:lnTo>
                  <a:lnTo>
                    <a:pt x="36" y="228"/>
                  </a:lnTo>
                  <a:lnTo>
                    <a:pt x="48" y="232"/>
                  </a:lnTo>
                  <a:lnTo>
                    <a:pt x="48" y="192"/>
                  </a:lnTo>
                  <a:lnTo>
                    <a:pt x="46" y="188"/>
                  </a:lnTo>
                  <a:lnTo>
                    <a:pt x="46" y="172"/>
                  </a:lnTo>
                  <a:lnTo>
                    <a:pt x="43" y="166"/>
                  </a:lnTo>
                  <a:lnTo>
                    <a:pt x="43" y="152"/>
                  </a:lnTo>
                  <a:lnTo>
                    <a:pt x="41" y="148"/>
                  </a:lnTo>
                  <a:lnTo>
                    <a:pt x="41" y="120"/>
                  </a:lnTo>
                  <a:lnTo>
                    <a:pt x="43" y="120"/>
                  </a:lnTo>
                  <a:lnTo>
                    <a:pt x="43" y="114"/>
                  </a:lnTo>
                  <a:lnTo>
                    <a:pt x="31" y="112"/>
                  </a:lnTo>
                  <a:close/>
                  <a:moveTo>
                    <a:pt x="302" y="54"/>
                  </a:moveTo>
                  <a:lnTo>
                    <a:pt x="295" y="66"/>
                  </a:lnTo>
                  <a:lnTo>
                    <a:pt x="300" y="68"/>
                  </a:lnTo>
                  <a:lnTo>
                    <a:pt x="302" y="70"/>
                  </a:lnTo>
                  <a:lnTo>
                    <a:pt x="307" y="72"/>
                  </a:lnTo>
                  <a:lnTo>
                    <a:pt x="310" y="76"/>
                  </a:lnTo>
                  <a:lnTo>
                    <a:pt x="314" y="78"/>
                  </a:lnTo>
                  <a:lnTo>
                    <a:pt x="317" y="80"/>
                  </a:lnTo>
                  <a:lnTo>
                    <a:pt x="322" y="82"/>
                  </a:lnTo>
                  <a:lnTo>
                    <a:pt x="331" y="90"/>
                  </a:lnTo>
                  <a:lnTo>
                    <a:pt x="336" y="92"/>
                  </a:lnTo>
                  <a:lnTo>
                    <a:pt x="338" y="94"/>
                  </a:lnTo>
                  <a:lnTo>
                    <a:pt x="343" y="96"/>
                  </a:lnTo>
                  <a:lnTo>
                    <a:pt x="346" y="100"/>
                  </a:lnTo>
                  <a:lnTo>
                    <a:pt x="350" y="102"/>
                  </a:lnTo>
                  <a:lnTo>
                    <a:pt x="353" y="104"/>
                  </a:lnTo>
                  <a:lnTo>
                    <a:pt x="358" y="106"/>
                  </a:lnTo>
                  <a:lnTo>
                    <a:pt x="360" y="112"/>
                  </a:lnTo>
                  <a:lnTo>
                    <a:pt x="365" y="114"/>
                  </a:lnTo>
                  <a:lnTo>
                    <a:pt x="367" y="116"/>
                  </a:lnTo>
                  <a:lnTo>
                    <a:pt x="372" y="118"/>
                  </a:lnTo>
                  <a:lnTo>
                    <a:pt x="384" y="130"/>
                  </a:lnTo>
                  <a:lnTo>
                    <a:pt x="389" y="132"/>
                  </a:lnTo>
                  <a:lnTo>
                    <a:pt x="394" y="140"/>
                  </a:lnTo>
                  <a:lnTo>
                    <a:pt x="398" y="142"/>
                  </a:lnTo>
                  <a:lnTo>
                    <a:pt x="408" y="152"/>
                  </a:lnTo>
                  <a:lnTo>
                    <a:pt x="415" y="142"/>
                  </a:lnTo>
                  <a:lnTo>
                    <a:pt x="413" y="140"/>
                  </a:lnTo>
                  <a:lnTo>
                    <a:pt x="410" y="136"/>
                  </a:lnTo>
                  <a:lnTo>
                    <a:pt x="403" y="130"/>
                  </a:lnTo>
                  <a:lnTo>
                    <a:pt x="398" y="128"/>
                  </a:lnTo>
                  <a:lnTo>
                    <a:pt x="394" y="120"/>
                  </a:lnTo>
                  <a:lnTo>
                    <a:pt x="389" y="118"/>
                  </a:lnTo>
                  <a:lnTo>
                    <a:pt x="377" y="106"/>
                  </a:lnTo>
                  <a:lnTo>
                    <a:pt x="372" y="104"/>
                  </a:lnTo>
                  <a:lnTo>
                    <a:pt x="370" y="100"/>
                  </a:lnTo>
                  <a:lnTo>
                    <a:pt x="362" y="94"/>
                  </a:lnTo>
                  <a:lnTo>
                    <a:pt x="358" y="92"/>
                  </a:lnTo>
                  <a:lnTo>
                    <a:pt x="355" y="90"/>
                  </a:lnTo>
                  <a:lnTo>
                    <a:pt x="350" y="88"/>
                  </a:lnTo>
                  <a:lnTo>
                    <a:pt x="348" y="84"/>
                  </a:lnTo>
                  <a:lnTo>
                    <a:pt x="343" y="82"/>
                  </a:lnTo>
                  <a:lnTo>
                    <a:pt x="329" y="70"/>
                  </a:lnTo>
                  <a:lnTo>
                    <a:pt x="324" y="68"/>
                  </a:lnTo>
                  <a:lnTo>
                    <a:pt x="322" y="66"/>
                  </a:lnTo>
                  <a:lnTo>
                    <a:pt x="312" y="60"/>
                  </a:lnTo>
                  <a:lnTo>
                    <a:pt x="310" y="58"/>
                  </a:lnTo>
                  <a:lnTo>
                    <a:pt x="305" y="56"/>
                  </a:lnTo>
                  <a:lnTo>
                    <a:pt x="302" y="54"/>
                  </a:lnTo>
                  <a:close/>
                  <a:moveTo>
                    <a:pt x="62" y="48"/>
                  </a:moveTo>
                  <a:lnTo>
                    <a:pt x="48" y="48"/>
                  </a:lnTo>
                  <a:lnTo>
                    <a:pt x="48" y="52"/>
                  </a:lnTo>
                  <a:lnTo>
                    <a:pt x="46" y="56"/>
                  </a:lnTo>
                  <a:lnTo>
                    <a:pt x="46" y="58"/>
                  </a:lnTo>
                  <a:lnTo>
                    <a:pt x="43" y="60"/>
                  </a:lnTo>
                  <a:lnTo>
                    <a:pt x="43" y="66"/>
                  </a:lnTo>
                  <a:lnTo>
                    <a:pt x="41" y="68"/>
                  </a:lnTo>
                  <a:lnTo>
                    <a:pt x="41" y="72"/>
                  </a:lnTo>
                  <a:lnTo>
                    <a:pt x="38" y="76"/>
                  </a:lnTo>
                  <a:lnTo>
                    <a:pt x="38" y="78"/>
                  </a:lnTo>
                  <a:lnTo>
                    <a:pt x="36" y="82"/>
                  </a:lnTo>
                  <a:lnTo>
                    <a:pt x="36" y="88"/>
                  </a:lnTo>
                  <a:lnTo>
                    <a:pt x="34" y="92"/>
                  </a:lnTo>
                  <a:lnTo>
                    <a:pt x="34" y="100"/>
                  </a:lnTo>
                  <a:lnTo>
                    <a:pt x="31" y="104"/>
                  </a:lnTo>
                  <a:lnTo>
                    <a:pt x="31" y="112"/>
                  </a:lnTo>
                  <a:lnTo>
                    <a:pt x="43" y="114"/>
                  </a:lnTo>
                  <a:lnTo>
                    <a:pt x="43" y="106"/>
                  </a:lnTo>
                  <a:lnTo>
                    <a:pt x="46" y="102"/>
                  </a:lnTo>
                  <a:lnTo>
                    <a:pt x="46" y="96"/>
                  </a:lnTo>
                  <a:lnTo>
                    <a:pt x="48" y="94"/>
                  </a:lnTo>
                  <a:lnTo>
                    <a:pt x="48" y="88"/>
                  </a:lnTo>
                  <a:lnTo>
                    <a:pt x="50" y="84"/>
                  </a:lnTo>
                  <a:lnTo>
                    <a:pt x="50" y="78"/>
                  </a:lnTo>
                  <a:lnTo>
                    <a:pt x="53" y="76"/>
                  </a:lnTo>
                  <a:lnTo>
                    <a:pt x="53" y="72"/>
                  </a:lnTo>
                  <a:lnTo>
                    <a:pt x="55" y="70"/>
                  </a:lnTo>
                  <a:lnTo>
                    <a:pt x="55" y="64"/>
                  </a:lnTo>
                  <a:lnTo>
                    <a:pt x="60" y="58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2" y="48"/>
                  </a:lnTo>
                  <a:close/>
                  <a:moveTo>
                    <a:pt x="266" y="34"/>
                  </a:moveTo>
                  <a:lnTo>
                    <a:pt x="238" y="34"/>
                  </a:lnTo>
                  <a:lnTo>
                    <a:pt x="245" y="40"/>
                  </a:lnTo>
                  <a:lnTo>
                    <a:pt x="247" y="40"/>
                  </a:lnTo>
                  <a:lnTo>
                    <a:pt x="252" y="42"/>
                  </a:lnTo>
                  <a:lnTo>
                    <a:pt x="254" y="44"/>
                  </a:lnTo>
                  <a:lnTo>
                    <a:pt x="259" y="44"/>
                  </a:lnTo>
                  <a:lnTo>
                    <a:pt x="269" y="52"/>
                  </a:lnTo>
                  <a:lnTo>
                    <a:pt x="276" y="54"/>
                  </a:lnTo>
                  <a:lnTo>
                    <a:pt x="281" y="58"/>
                  </a:lnTo>
                  <a:lnTo>
                    <a:pt x="288" y="60"/>
                  </a:lnTo>
                  <a:lnTo>
                    <a:pt x="295" y="66"/>
                  </a:lnTo>
                  <a:lnTo>
                    <a:pt x="302" y="54"/>
                  </a:lnTo>
                  <a:lnTo>
                    <a:pt x="295" y="52"/>
                  </a:lnTo>
                  <a:lnTo>
                    <a:pt x="281" y="42"/>
                  </a:lnTo>
                  <a:lnTo>
                    <a:pt x="274" y="40"/>
                  </a:lnTo>
                  <a:lnTo>
                    <a:pt x="271" y="36"/>
                  </a:lnTo>
                  <a:lnTo>
                    <a:pt x="266" y="34"/>
                  </a:lnTo>
                  <a:close/>
                  <a:moveTo>
                    <a:pt x="79" y="30"/>
                  </a:moveTo>
                  <a:lnTo>
                    <a:pt x="60" y="30"/>
                  </a:lnTo>
                  <a:lnTo>
                    <a:pt x="60" y="32"/>
                  </a:lnTo>
                  <a:lnTo>
                    <a:pt x="58" y="34"/>
                  </a:lnTo>
                  <a:lnTo>
                    <a:pt x="58" y="36"/>
                  </a:lnTo>
                  <a:lnTo>
                    <a:pt x="55" y="36"/>
                  </a:lnTo>
                  <a:lnTo>
                    <a:pt x="55" y="40"/>
                  </a:lnTo>
                  <a:lnTo>
                    <a:pt x="53" y="40"/>
                  </a:lnTo>
                  <a:lnTo>
                    <a:pt x="53" y="44"/>
                  </a:lnTo>
                  <a:lnTo>
                    <a:pt x="50" y="44"/>
                  </a:lnTo>
                  <a:lnTo>
                    <a:pt x="50" y="48"/>
                  </a:lnTo>
                  <a:lnTo>
                    <a:pt x="65" y="48"/>
                  </a:lnTo>
                  <a:lnTo>
                    <a:pt x="65" y="46"/>
                  </a:lnTo>
                  <a:lnTo>
                    <a:pt x="67" y="44"/>
                  </a:lnTo>
                  <a:lnTo>
                    <a:pt x="67" y="42"/>
                  </a:lnTo>
                  <a:lnTo>
                    <a:pt x="70" y="42"/>
                  </a:lnTo>
                  <a:lnTo>
                    <a:pt x="70" y="40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7" y="32"/>
                  </a:lnTo>
                  <a:lnTo>
                    <a:pt x="79" y="30"/>
                  </a:lnTo>
                  <a:close/>
                  <a:moveTo>
                    <a:pt x="254" y="28"/>
                  </a:moveTo>
                  <a:lnTo>
                    <a:pt x="221" y="28"/>
                  </a:lnTo>
                  <a:lnTo>
                    <a:pt x="223" y="30"/>
                  </a:lnTo>
                  <a:lnTo>
                    <a:pt x="228" y="30"/>
                  </a:lnTo>
                  <a:lnTo>
                    <a:pt x="230" y="32"/>
                  </a:lnTo>
                  <a:lnTo>
                    <a:pt x="235" y="34"/>
                  </a:lnTo>
                  <a:lnTo>
                    <a:pt x="264" y="34"/>
                  </a:lnTo>
                  <a:lnTo>
                    <a:pt x="262" y="32"/>
                  </a:lnTo>
                  <a:lnTo>
                    <a:pt x="257" y="30"/>
                  </a:lnTo>
                  <a:lnTo>
                    <a:pt x="254" y="28"/>
                  </a:lnTo>
                  <a:close/>
                  <a:moveTo>
                    <a:pt x="77" y="16"/>
                  </a:moveTo>
                  <a:lnTo>
                    <a:pt x="74" y="18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7" y="22"/>
                  </a:lnTo>
                  <a:lnTo>
                    <a:pt x="67" y="24"/>
                  </a:lnTo>
                  <a:lnTo>
                    <a:pt x="65" y="24"/>
                  </a:lnTo>
                  <a:lnTo>
                    <a:pt x="65" y="28"/>
                  </a:lnTo>
                  <a:lnTo>
                    <a:pt x="62" y="28"/>
                  </a:lnTo>
                  <a:lnTo>
                    <a:pt x="62" y="30"/>
                  </a:lnTo>
                  <a:lnTo>
                    <a:pt x="82" y="30"/>
                  </a:lnTo>
                  <a:lnTo>
                    <a:pt x="82" y="28"/>
                  </a:lnTo>
                  <a:lnTo>
                    <a:pt x="84" y="24"/>
                  </a:lnTo>
                  <a:lnTo>
                    <a:pt x="77" y="16"/>
                  </a:lnTo>
                  <a:close/>
                  <a:moveTo>
                    <a:pt x="242" y="22"/>
                  </a:moveTo>
                  <a:lnTo>
                    <a:pt x="206" y="22"/>
                  </a:lnTo>
                  <a:lnTo>
                    <a:pt x="209" y="24"/>
                  </a:lnTo>
                  <a:lnTo>
                    <a:pt x="214" y="24"/>
                  </a:lnTo>
                  <a:lnTo>
                    <a:pt x="216" y="28"/>
                  </a:lnTo>
                  <a:lnTo>
                    <a:pt x="250" y="28"/>
                  </a:lnTo>
                  <a:lnTo>
                    <a:pt x="242" y="22"/>
                  </a:lnTo>
                  <a:close/>
                  <a:moveTo>
                    <a:pt x="106" y="16"/>
                  </a:moveTo>
                  <a:lnTo>
                    <a:pt x="77" y="16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9" y="22"/>
                  </a:lnTo>
                  <a:lnTo>
                    <a:pt x="91" y="22"/>
                  </a:lnTo>
                  <a:lnTo>
                    <a:pt x="94" y="20"/>
                  </a:lnTo>
                  <a:lnTo>
                    <a:pt x="96" y="20"/>
                  </a:lnTo>
                  <a:lnTo>
                    <a:pt x="98" y="18"/>
                  </a:lnTo>
                  <a:lnTo>
                    <a:pt x="106" y="18"/>
                  </a:lnTo>
                  <a:lnTo>
                    <a:pt x="106" y="16"/>
                  </a:lnTo>
                  <a:close/>
                  <a:moveTo>
                    <a:pt x="230" y="18"/>
                  </a:moveTo>
                  <a:lnTo>
                    <a:pt x="187" y="18"/>
                  </a:lnTo>
                  <a:lnTo>
                    <a:pt x="192" y="20"/>
                  </a:lnTo>
                  <a:lnTo>
                    <a:pt x="194" y="20"/>
                  </a:lnTo>
                  <a:lnTo>
                    <a:pt x="199" y="22"/>
                  </a:lnTo>
                  <a:lnTo>
                    <a:pt x="240" y="22"/>
                  </a:lnTo>
                  <a:lnTo>
                    <a:pt x="230" y="18"/>
                  </a:lnTo>
                  <a:close/>
                  <a:moveTo>
                    <a:pt x="185" y="6"/>
                  </a:moveTo>
                  <a:lnTo>
                    <a:pt x="94" y="6"/>
                  </a:lnTo>
                  <a:lnTo>
                    <a:pt x="94" y="8"/>
                  </a:lnTo>
                  <a:lnTo>
                    <a:pt x="89" y="8"/>
                  </a:lnTo>
                  <a:lnTo>
                    <a:pt x="89" y="10"/>
                  </a:lnTo>
                  <a:lnTo>
                    <a:pt x="84" y="10"/>
                  </a:lnTo>
                  <a:lnTo>
                    <a:pt x="84" y="12"/>
                  </a:lnTo>
                  <a:lnTo>
                    <a:pt x="154" y="12"/>
                  </a:lnTo>
                  <a:lnTo>
                    <a:pt x="158" y="16"/>
                  </a:lnTo>
                  <a:lnTo>
                    <a:pt x="170" y="16"/>
                  </a:lnTo>
                  <a:lnTo>
                    <a:pt x="178" y="18"/>
                  </a:lnTo>
                  <a:lnTo>
                    <a:pt x="185" y="18"/>
                  </a:lnTo>
                  <a:lnTo>
                    <a:pt x="185" y="6"/>
                  </a:lnTo>
                  <a:close/>
                  <a:moveTo>
                    <a:pt x="190" y="6"/>
                  </a:moveTo>
                  <a:lnTo>
                    <a:pt x="185" y="6"/>
                  </a:lnTo>
                  <a:lnTo>
                    <a:pt x="185" y="18"/>
                  </a:lnTo>
                  <a:lnTo>
                    <a:pt x="228" y="18"/>
                  </a:lnTo>
                  <a:lnTo>
                    <a:pt x="223" y="16"/>
                  </a:lnTo>
                  <a:lnTo>
                    <a:pt x="221" y="16"/>
                  </a:lnTo>
                  <a:lnTo>
                    <a:pt x="216" y="12"/>
                  </a:lnTo>
                  <a:lnTo>
                    <a:pt x="214" y="12"/>
                  </a:lnTo>
                  <a:lnTo>
                    <a:pt x="209" y="10"/>
                  </a:lnTo>
                  <a:lnTo>
                    <a:pt x="206" y="10"/>
                  </a:lnTo>
                  <a:lnTo>
                    <a:pt x="202" y="8"/>
                  </a:lnTo>
                  <a:lnTo>
                    <a:pt x="194" y="8"/>
                  </a:lnTo>
                  <a:lnTo>
                    <a:pt x="190" y="6"/>
                  </a:lnTo>
                  <a:close/>
                  <a:moveTo>
                    <a:pt x="118" y="12"/>
                  </a:moveTo>
                  <a:lnTo>
                    <a:pt x="79" y="12"/>
                  </a:lnTo>
                  <a:lnTo>
                    <a:pt x="79" y="16"/>
                  </a:lnTo>
                  <a:lnTo>
                    <a:pt x="115" y="16"/>
                  </a:lnTo>
                  <a:lnTo>
                    <a:pt x="118" y="12"/>
                  </a:lnTo>
                  <a:close/>
                  <a:moveTo>
                    <a:pt x="173" y="4"/>
                  </a:moveTo>
                  <a:lnTo>
                    <a:pt x="103" y="4"/>
                  </a:lnTo>
                  <a:lnTo>
                    <a:pt x="101" y="6"/>
                  </a:lnTo>
                  <a:lnTo>
                    <a:pt x="180" y="6"/>
                  </a:lnTo>
                  <a:lnTo>
                    <a:pt x="173" y="4"/>
                  </a:lnTo>
                  <a:close/>
                  <a:moveTo>
                    <a:pt x="163" y="0"/>
                  </a:moveTo>
                  <a:lnTo>
                    <a:pt x="113" y="0"/>
                  </a:lnTo>
                  <a:lnTo>
                    <a:pt x="110" y="4"/>
                  </a:lnTo>
                  <a:lnTo>
                    <a:pt x="166" y="4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4" name="Freeform 6"/>
            <p:cNvSpPr>
              <a:spLocks/>
            </p:cNvSpPr>
            <p:nvPr/>
          </p:nvSpPr>
          <p:spPr bwMode="auto">
            <a:xfrm>
              <a:off x="6297" y="346"/>
              <a:ext cx="346" cy="1028"/>
            </a:xfrm>
            <a:custGeom>
              <a:avLst/>
              <a:gdLst/>
              <a:ahLst/>
              <a:cxnLst>
                <a:cxn ang="0">
                  <a:pos x="225" y="3"/>
                </a:cxn>
                <a:cxn ang="0">
                  <a:pos x="199" y="5"/>
                </a:cxn>
                <a:cxn ang="0">
                  <a:pos x="172" y="24"/>
                </a:cxn>
                <a:cxn ang="0">
                  <a:pos x="156" y="46"/>
                </a:cxn>
                <a:cxn ang="0">
                  <a:pos x="146" y="65"/>
                </a:cxn>
                <a:cxn ang="0">
                  <a:pos x="136" y="89"/>
                </a:cxn>
                <a:cxn ang="0">
                  <a:pos x="115" y="163"/>
                </a:cxn>
                <a:cxn ang="0">
                  <a:pos x="98" y="223"/>
                </a:cxn>
                <a:cxn ang="0">
                  <a:pos x="84" y="269"/>
                </a:cxn>
                <a:cxn ang="0">
                  <a:pos x="57" y="327"/>
                </a:cxn>
                <a:cxn ang="0">
                  <a:pos x="24" y="387"/>
                </a:cxn>
                <a:cxn ang="0">
                  <a:pos x="14" y="408"/>
                </a:cxn>
                <a:cxn ang="0">
                  <a:pos x="2" y="435"/>
                </a:cxn>
                <a:cxn ang="0">
                  <a:pos x="0" y="459"/>
                </a:cxn>
                <a:cxn ang="0">
                  <a:pos x="4" y="480"/>
                </a:cxn>
                <a:cxn ang="0">
                  <a:pos x="14" y="509"/>
                </a:cxn>
                <a:cxn ang="0">
                  <a:pos x="38" y="605"/>
                </a:cxn>
                <a:cxn ang="0">
                  <a:pos x="60" y="696"/>
                </a:cxn>
                <a:cxn ang="0">
                  <a:pos x="79" y="771"/>
                </a:cxn>
                <a:cxn ang="0">
                  <a:pos x="103" y="840"/>
                </a:cxn>
                <a:cxn ang="0">
                  <a:pos x="127" y="895"/>
                </a:cxn>
                <a:cxn ang="0">
                  <a:pos x="148" y="936"/>
                </a:cxn>
                <a:cxn ang="0">
                  <a:pos x="187" y="987"/>
                </a:cxn>
                <a:cxn ang="0">
                  <a:pos x="204" y="999"/>
                </a:cxn>
                <a:cxn ang="0">
                  <a:pos x="228" y="1008"/>
                </a:cxn>
                <a:cxn ang="0">
                  <a:pos x="247" y="1015"/>
                </a:cxn>
                <a:cxn ang="0">
                  <a:pos x="276" y="1020"/>
                </a:cxn>
                <a:cxn ang="0">
                  <a:pos x="328" y="1025"/>
                </a:cxn>
                <a:cxn ang="0">
                  <a:pos x="312" y="999"/>
                </a:cxn>
                <a:cxn ang="0">
                  <a:pos x="290" y="994"/>
                </a:cxn>
                <a:cxn ang="0">
                  <a:pos x="259" y="982"/>
                </a:cxn>
                <a:cxn ang="0">
                  <a:pos x="228" y="970"/>
                </a:cxn>
                <a:cxn ang="0">
                  <a:pos x="211" y="960"/>
                </a:cxn>
                <a:cxn ang="0">
                  <a:pos x="201" y="948"/>
                </a:cxn>
                <a:cxn ang="0">
                  <a:pos x="192" y="931"/>
                </a:cxn>
                <a:cxn ang="0">
                  <a:pos x="184" y="912"/>
                </a:cxn>
                <a:cxn ang="0">
                  <a:pos x="177" y="886"/>
                </a:cxn>
                <a:cxn ang="0">
                  <a:pos x="172" y="852"/>
                </a:cxn>
                <a:cxn ang="0">
                  <a:pos x="170" y="763"/>
                </a:cxn>
                <a:cxn ang="0">
                  <a:pos x="170" y="629"/>
                </a:cxn>
                <a:cxn ang="0">
                  <a:pos x="168" y="595"/>
                </a:cxn>
                <a:cxn ang="0">
                  <a:pos x="151" y="538"/>
                </a:cxn>
                <a:cxn ang="0">
                  <a:pos x="132" y="502"/>
                </a:cxn>
                <a:cxn ang="0">
                  <a:pos x="117" y="468"/>
                </a:cxn>
                <a:cxn ang="0">
                  <a:pos x="105" y="420"/>
                </a:cxn>
                <a:cxn ang="0">
                  <a:pos x="117" y="403"/>
                </a:cxn>
                <a:cxn ang="0">
                  <a:pos x="136" y="379"/>
                </a:cxn>
                <a:cxn ang="0">
                  <a:pos x="163" y="348"/>
                </a:cxn>
                <a:cxn ang="0">
                  <a:pos x="172" y="329"/>
                </a:cxn>
                <a:cxn ang="0">
                  <a:pos x="184" y="305"/>
                </a:cxn>
                <a:cxn ang="0">
                  <a:pos x="187" y="271"/>
                </a:cxn>
                <a:cxn ang="0">
                  <a:pos x="182" y="233"/>
                </a:cxn>
                <a:cxn ang="0">
                  <a:pos x="180" y="204"/>
                </a:cxn>
                <a:cxn ang="0">
                  <a:pos x="172" y="132"/>
                </a:cxn>
                <a:cxn ang="0">
                  <a:pos x="172" y="96"/>
                </a:cxn>
                <a:cxn ang="0">
                  <a:pos x="175" y="72"/>
                </a:cxn>
                <a:cxn ang="0">
                  <a:pos x="184" y="55"/>
                </a:cxn>
                <a:cxn ang="0">
                  <a:pos x="206" y="41"/>
                </a:cxn>
                <a:cxn ang="0">
                  <a:pos x="237" y="31"/>
                </a:cxn>
                <a:cxn ang="0">
                  <a:pos x="256" y="29"/>
                </a:cxn>
                <a:cxn ang="0">
                  <a:pos x="259" y="24"/>
                </a:cxn>
                <a:cxn ang="0">
                  <a:pos x="266" y="17"/>
                </a:cxn>
              </a:cxnLst>
              <a:rect l="0" t="0" r="r" b="b"/>
              <a:pathLst>
                <a:path w="346" h="1028">
                  <a:moveTo>
                    <a:pt x="240" y="0"/>
                  </a:moveTo>
                  <a:lnTo>
                    <a:pt x="230" y="0"/>
                  </a:lnTo>
                  <a:lnTo>
                    <a:pt x="225" y="3"/>
                  </a:lnTo>
                  <a:lnTo>
                    <a:pt x="211" y="3"/>
                  </a:lnTo>
                  <a:lnTo>
                    <a:pt x="206" y="5"/>
                  </a:lnTo>
                  <a:lnTo>
                    <a:pt x="199" y="5"/>
                  </a:lnTo>
                  <a:lnTo>
                    <a:pt x="180" y="15"/>
                  </a:lnTo>
                  <a:lnTo>
                    <a:pt x="175" y="19"/>
                  </a:lnTo>
                  <a:lnTo>
                    <a:pt x="172" y="24"/>
                  </a:lnTo>
                  <a:lnTo>
                    <a:pt x="163" y="34"/>
                  </a:lnTo>
                  <a:lnTo>
                    <a:pt x="160" y="39"/>
                  </a:lnTo>
                  <a:lnTo>
                    <a:pt x="156" y="46"/>
                  </a:lnTo>
                  <a:lnTo>
                    <a:pt x="153" y="51"/>
                  </a:lnTo>
                  <a:lnTo>
                    <a:pt x="151" y="58"/>
                  </a:lnTo>
                  <a:lnTo>
                    <a:pt x="146" y="65"/>
                  </a:lnTo>
                  <a:lnTo>
                    <a:pt x="144" y="72"/>
                  </a:lnTo>
                  <a:lnTo>
                    <a:pt x="139" y="82"/>
                  </a:lnTo>
                  <a:lnTo>
                    <a:pt x="136" y="89"/>
                  </a:lnTo>
                  <a:lnTo>
                    <a:pt x="132" y="106"/>
                  </a:lnTo>
                  <a:lnTo>
                    <a:pt x="124" y="125"/>
                  </a:lnTo>
                  <a:lnTo>
                    <a:pt x="115" y="163"/>
                  </a:lnTo>
                  <a:lnTo>
                    <a:pt x="108" y="183"/>
                  </a:lnTo>
                  <a:lnTo>
                    <a:pt x="103" y="202"/>
                  </a:lnTo>
                  <a:lnTo>
                    <a:pt x="98" y="223"/>
                  </a:lnTo>
                  <a:lnTo>
                    <a:pt x="93" y="243"/>
                  </a:lnTo>
                  <a:lnTo>
                    <a:pt x="88" y="255"/>
                  </a:lnTo>
                  <a:lnTo>
                    <a:pt x="84" y="269"/>
                  </a:lnTo>
                  <a:lnTo>
                    <a:pt x="69" y="305"/>
                  </a:lnTo>
                  <a:lnTo>
                    <a:pt x="62" y="317"/>
                  </a:lnTo>
                  <a:lnTo>
                    <a:pt x="57" y="327"/>
                  </a:lnTo>
                  <a:lnTo>
                    <a:pt x="50" y="339"/>
                  </a:lnTo>
                  <a:lnTo>
                    <a:pt x="38" y="358"/>
                  </a:lnTo>
                  <a:lnTo>
                    <a:pt x="24" y="387"/>
                  </a:lnTo>
                  <a:lnTo>
                    <a:pt x="21" y="394"/>
                  </a:lnTo>
                  <a:lnTo>
                    <a:pt x="16" y="401"/>
                  </a:lnTo>
                  <a:lnTo>
                    <a:pt x="14" y="408"/>
                  </a:lnTo>
                  <a:lnTo>
                    <a:pt x="7" y="423"/>
                  </a:lnTo>
                  <a:lnTo>
                    <a:pt x="4" y="430"/>
                  </a:lnTo>
                  <a:lnTo>
                    <a:pt x="2" y="435"/>
                  </a:lnTo>
                  <a:lnTo>
                    <a:pt x="2" y="439"/>
                  </a:lnTo>
                  <a:lnTo>
                    <a:pt x="0" y="447"/>
                  </a:lnTo>
                  <a:lnTo>
                    <a:pt x="0" y="459"/>
                  </a:lnTo>
                  <a:lnTo>
                    <a:pt x="2" y="466"/>
                  </a:lnTo>
                  <a:lnTo>
                    <a:pt x="2" y="473"/>
                  </a:lnTo>
                  <a:lnTo>
                    <a:pt x="4" y="480"/>
                  </a:lnTo>
                  <a:lnTo>
                    <a:pt x="4" y="487"/>
                  </a:lnTo>
                  <a:lnTo>
                    <a:pt x="9" y="495"/>
                  </a:lnTo>
                  <a:lnTo>
                    <a:pt x="14" y="509"/>
                  </a:lnTo>
                  <a:lnTo>
                    <a:pt x="24" y="540"/>
                  </a:lnTo>
                  <a:lnTo>
                    <a:pt x="31" y="571"/>
                  </a:lnTo>
                  <a:lnTo>
                    <a:pt x="38" y="605"/>
                  </a:lnTo>
                  <a:lnTo>
                    <a:pt x="45" y="636"/>
                  </a:lnTo>
                  <a:lnTo>
                    <a:pt x="52" y="665"/>
                  </a:lnTo>
                  <a:lnTo>
                    <a:pt x="60" y="696"/>
                  </a:lnTo>
                  <a:lnTo>
                    <a:pt x="67" y="725"/>
                  </a:lnTo>
                  <a:lnTo>
                    <a:pt x="74" y="756"/>
                  </a:lnTo>
                  <a:lnTo>
                    <a:pt x="79" y="771"/>
                  </a:lnTo>
                  <a:lnTo>
                    <a:pt x="81" y="785"/>
                  </a:lnTo>
                  <a:lnTo>
                    <a:pt x="96" y="828"/>
                  </a:lnTo>
                  <a:lnTo>
                    <a:pt x="103" y="840"/>
                  </a:lnTo>
                  <a:lnTo>
                    <a:pt x="112" y="869"/>
                  </a:lnTo>
                  <a:lnTo>
                    <a:pt x="120" y="883"/>
                  </a:lnTo>
                  <a:lnTo>
                    <a:pt x="127" y="895"/>
                  </a:lnTo>
                  <a:lnTo>
                    <a:pt x="134" y="910"/>
                  </a:lnTo>
                  <a:lnTo>
                    <a:pt x="141" y="922"/>
                  </a:lnTo>
                  <a:lnTo>
                    <a:pt x="148" y="936"/>
                  </a:lnTo>
                  <a:lnTo>
                    <a:pt x="177" y="972"/>
                  </a:lnTo>
                  <a:lnTo>
                    <a:pt x="177" y="977"/>
                  </a:lnTo>
                  <a:lnTo>
                    <a:pt x="187" y="987"/>
                  </a:lnTo>
                  <a:lnTo>
                    <a:pt x="192" y="989"/>
                  </a:lnTo>
                  <a:lnTo>
                    <a:pt x="196" y="994"/>
                  </a:lnTo>
                  <a:lnTo>
                    <a:pt x="204" y="999"/>
                  </a:lnTo>
                  <a:lnTo>
                    <a:pt x="211" y="1001"/>
                  </a:lnTo>
                  <a:lnTo>
                    <a:pt x="218" y="1006"/>
                  </a:lnTo>
                  <a:lnTo>
                    <a:pt x="228" y="1008"/>
                  </a:lnTo>
                  <a:lnTo>
                    <a:pt x="235" y="1011"/>
                  </a:lnTo>
                  <a:lnTo>
                    <a:pt x="240" y="1013"/>
                  </a:lnTo>
                  <a:lnTo>
                    <a:pt x="247" y="1015"/>
                  </a:lnTo>
                  <a:lnTo>
                    <a:pt x="254" y="1015"/>
                  </a:lnTo>
                  <a:lnTo>
                    <a:pt x="268" y="1020"/>
                  </a:lnTo>
                  <a:lnTo>
                    <a:pt x="276" y="1020"/>
                  </a:lnTo>
                  <a:lnTo>
                    <a:pt x="283" y="1023"/>
                  </a:lnTo>
                  <a:lnTo>
                    <a:pt x="297" y="1025"/>
                  </a:lnTo>
                  <a:lnTo>
                    <a:pt x="328" y="1025"/>
                  </a:lnTo>
                  <a:lnTo>
                    <a:pt x="345" y="1027"/>
                  </a:lnTo>
                  <a:lnTo>
                    <a:pt x="321" y="999"/>
                  </a:lnTo>
                  <a:lnTo>
                    <a:pt x="312" y="999"/>
                  </a:lnTo>
                  <a:lnTo>
                    <a:pt x="304" y="996"/>
                  </a:lnTo>
                  <a:lnTo>
                    <a:pt x="300" y="996"/>
                  </a:lnTo>
                  <a:lnTo>
                    <a:pt x="290" y="994"/>
                  </a:lnTo>
                  <a:lnTo>
                    <a:pt x="278" y="989"/>
                  </a:lnTo>
                  <a:lnTo>
                    <a:pt x="268" y="987"/>
                  </a:lnTo>
                  <a:lnTo>
                    <a:pt x="259" y="982"/>
                  </a:lnTo>
                  <a:lnTo>
                    <a:pt x="249" y="979"/>
                  </a:lnTo>
                  <a:lnTo>
                    <a:pt x="235" y="972"/>
                  </a:lnTo>
                  <a:lnTo>
                    <a:pt x="228" y="970"/>
                  </a:lnTo>
                  <a:lnTo>
                    <a:pt x="218" y="965"/>
                  </a:lnTo>
                  <a:lnTo>
                    <a:pt x="216" y="963"/>
                  </a:lnTo>
                  <a:lnTo>
                    <a:pt x="211" y="960"/>
                  </a:lnTo>
                  <a:lnTo>
                    <a:pt x="208" y="958"/>
                  </a:lnTo>
                  <a:lnTo>
                    <a:pt x="206" y="953"/>
                  </a:lnTo>
                  <a:lnTo>
                    <a:pt x="201" y="948"/>
                  </a:lnTo>
                  <a:lnTo>
                    <a:pt x="199" y="943"/>
                  </a:lnTo>
                  <a:lnTo>
                    <a:pt x="196" y="936"/>
                  </a:lnTo>
                  <a:lnTo>
                    <a:pt x="192" y="931"/>
                  </a:lnTo>
                  <a:lnTo>
                    <a:pt x="189" y="924"/>
                  </a:lnTo>
                  <a:lnTo>
                    <a:pt x="187" y="919"/>
                  </a:lnTo>
                  <a:lnTo>
                    <a:pt x="184" y="912"/>
                  </a:lnTo>
                  <a:lnTo>
                    <a:pt x="184" y="905"/>
                  </a:lnTo>
                  <a:lnTo>
                    <a:pt x="182" y="900"/>
                  </a:lnTo>
                  <a:lnTo>
                    <a:pt x="177" y="886"/>
                  </a:lnTo>
                  <a:lnTo>
                    <a:pt x="177" y="879"/>
                  </a:lnTo>
                  <a:lnTo>
                    <a:pt x="175" y="867"/>
                  </a:lnTo>
                  <a:lnTo>
                    <a:pt x="172" y="852"/>
                  </a:lnTo>
                  <a:lnTo>
                    <a:pt x="172" y="838"/>
                  </a:lnTo>
                  <a:lnTo>
                    <a:pt x="170" y="823"/>
                  </a:lnTo>
                  <a:lnTo>
                    <a:pt x="170" y="763"/>
                  </a:lnTo>
                  <a:lnTo>
                    <a:pt x="172" y="735"/>
                  </a:lnTo>
                  <a:lnTo>
                    <a:pt x="172" y="646"/>
                  </a:lnTo>
                  <a:lnTo>
                    <a:pt x="170" y="629"/>
                  </a:lnTo>
                  <a:lnTo>
                    <a:pt x="170" y="612"/>
                  </a:lnTo>
                  <a:lnTo>
                    <a:pt x="168" y="605"/>
                  </a:lnTo>
                  <a:lnTo>
                    <a:pt x="168" y="595"/>
                  </a:lnTo>
                  <a:lnTo>
                    <a:pt x="165" y="588"/>
                  </a:lnTo>
                  <a:lnTo>
                    <a:pt x="165" y="581"/>
                  </a:lnTo>
                  <a:lnTo>
                    <a:pt x="151" y="538"/>
                  </a:lnTo>
                  <a:lnTo>
                    <a:pt x="144" y="526"/>
                  </a:lnTo>
                  <a:lnTo>
                    <a:pt x="139" y="514"/>
                  </a:lnTo>
                  <a:lnTo>
                    <a:pt x="132" y="502"/>
                  </a:lnTo>
                  <a:lnTo>
                    <a:pt x="127" y="490"/>
                  </a:lnTo>
                  <a:lnTo>
                    <a:pt x="120" y="478"/>
                  </a:lnTo>
                  <a:lnTo>
                    <a:pt x="117" y="468"/>
                  </a:lnTo>
                  <a:lnTo>
                    <a:pt x="112" y="459"/>
                  </a:lnTo>
                  <a:lnTo>
                    <a:pt x="105" y="437"/>
                  </a:lnTo>
                  <a:lnTo>
                    <a:pt x="105" y="420"/>
                  </a:lnTo>
                  <a:lnTo>
                    <a:pt x="108" y="418"/>
                  </a:lnTo>
                  <a:lnTo>
                    <a:pt x="108" y="413"/>
                  </a:lnTo>
                  <a:lnTo>
                    <a:pt x="117" y="403"/>
                  </a:lnTo>
                  <a:lnTo>
                    <a:pt x="122" y="396"/>
                  </a:lnTo>
                  <a:lnTo>
                    <a:pt x="132" y="387"/>
                  </a:lnTo>
                  <a:lnTo>
                    <a:pt x="136" y="379"/>
                  </a:lnTo>
                  <a:lnTo>
                    <a:pt x="146" y="370"/>
                  </a:lnTo>
                  <a:lnTo>
                    <a:pt x="153" y="358"/>
                  </a:lnTo>
                  <a:lnTo>
                    <a:pt x="163" y="348"/>
                  </a:lnTo>
                  <a:lnTo>
                    <a:pt x="165" y="341"/>
                  </a:lnTo>
                  <a:lnTo>
                    <a:pt x="170" y="336"/>
                  </a:lnTo>
                  <a:lnTo>
                    <a:pt x="172" y="329"/>
                  </a:lnTo>
                  <a:lnTo>
                    <a:pt x="177" y="324"/>
                  </a:lnTo>
                  <a:lnTo>
                    <a:pt x="182" y="310"/>
                  </a:lnTo>
                  <a:lnTo>
                    <a:pt x="184" y="305"/>
                  </a:lnTo>
                  <a:lnTo>
                    <a:pt x="184" y="298"/>
                  </a:lnTo>
                  <a:lnTo>
                    <a:pt x="187" y="291"/>
                  </a:lnTo>
                  <a:lnTo>
                    <a:pt x="187" y="271"/>
                  </a:lnTo>
                  <a:lnTo>
                    <a:pt x="184" y="262"/>
                  </a:lnTo>
                  <a:lnTo>
                    <a:pt x="184" y="243"/>
                  </a:lnTo>
                  <a:lnTo>
                    <a:pt x="182" y="233"/>
                  </a:lnTo>
                  <a:lnTo>
                    <a:pt x="182" y="223"/>
                  </a:lnTo>
                  <a:lnTo>
                    <a:pt x="180" y="214"/>
                  </a:lnTo>
                  <a:lnTo>
                    <a:pt x="180" y="204"/>
                  </a:lnTo>
                  <a:lnTo>
                    <a:pt x="175" y="175"/>
                  </a:lnTo>
                  <a:lnTo>
                    <a:pt x="172" y="147"/>
                  </a:lnTo>
                  <a:lnTo>
                    <a:pt x="172" y="132"/>
                  </a:lnTo>
                  <a:lnTo>
                    <a:pt x="170" y="120"/>
                  </a:lnTo>
                  <a:lnTo>
                    <a:pt x="170" y="108"/>
                  </a:lnTo>
                  <a:lnTo>
                    <a:pt x="172" y="96"/>
                  </a:lnTo>
                  <a:lnTo>
                    <a:pt x="172" y="82"/>
                  </a:lnTo>
                  <a:lnTo>
                    <a:pt x="175" y="77"/>
                  </a:lnTo>
                  <a:lnTo>
                    <a:pt x="175" y="72"/>
                  </a:lnTo>
                  <a:lnTo>
                    <a:pt x="180" y="63"/>
                  </a:lnTo>
                  <a:lnTo>
                    <a:pt x="182" y="60"/>
                  </a:lnTo>
                  <a:lnTo>
                    <a:pt x="184" y="55"/>
                  </a:lnTo>
                  <a:lnTo>
                    <a:pt x="194" y="46"/>
                  </a:lnTo>
                  <a:lnTo>
                    <a:pt x="204" y="41"/>
                  </a:lnTo>
                  <a:lnTo>
                    <a:pt x="206" y="41"/>
                  </a:lnTo>
                  <a:lnTo>
                    <a:pt x="218" y="39"/>
                  </a:lnTo>
                  <a:lnTo>
                    <a:pt x="230" y="34"/>
                  </a:lnTo>
                  <a:lnTo>
                    <a:pt x="237" y="31"/>
                  </a:lnTo>
                  <a:lnTo>
                    <a:pt x="249" y="31"/>
                  </a:lnTo>
                  <a:lnTo>
                    <a:pt x="254" y="29"/>
                  </a:lnTo>
                  <a:lnTo>
                    <a:pt x="256" y="29"/>
                  </a:lnTo>
                  <a:lnTo>
                    <a:pt x="256" y="27"/>
                  </a:lnTo>
                  <a:lnTo>
                    <a:pt x="259" y="27"/>
                  </a:lnTo>
                  <a:lnTo>
                    <a:pt x="259" y="24"/>
                  </a:lnTo>
                  <a:lnTo>
                    <a:pt x="264" y="19"/>
                  </a:lnTo>
                  <a:lnTo>
                    <a:pt x="264" y="17"/>
                  </a:lnTo>
                  <a:lnTo>
                    <a:pt x="266" y="17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5" name="AutoShape 7"/>
            <p:cNvSpPr>
              <a:spLocks/>
            </p:cNvSpPr>
            <p:nvPr/>
          </p:nvSpPr>
          <p:spPr bwMode="auto">
            <a:xfrm>
              <a:off x="6292" y="340"/>
              <a:ext cx="358" cy="1038"/>
            </a:xfrm>
            <a:custGeom>
              <a:avLst/>
              <a:gdLst/>
              <a:ahLst/>
              <a:cxnLst>
                <a:cxn ang="0">
                  <a:pos x="350" y="1033"/>
                </a:cxn>
                <a:cxn ang="0">
                  <a:pos x="350" y="1028"/>
                </a:cxn>
                <a:cxn ang="0">
                  <a:pos x="257" y="1018"/>
                </a:cxn>
                <a:cxn ang="0">
                  <a:pos x="221" y="1018"/>
                </a:cxn>
                <a:cxn ang="0">
                  <a:pos x="321" y="1010"/>
                </a:cxn>
                <a:cxn ang="0">
                  <a:pos x="331" y="1004"/>
                </a:cxn>
                <a:cxn ang="0">
                  <a:pos x="326" y="1007"/>
                </a:cxn>
                <a:cxn ang="0">
                  <a:pos x="204" y="994"/>
                </a:cxn>
                <a:cxn ang="0">
                  <a:pos x="247" y="976"/>
                </a:cxn>
                <a:cxn ang="0">
                  <a:pos x="249" y="982"/>
                </a:cxn>
                <a:cxn ang="0">
                  <a:pos x="176" y="984"/>
                </a:cxn>
                <a:cxn ang="0">
                  <a:pos x="72" y="756"/>
                </a:cxn>
                <a:cxn ang="0">
                  <a:pos x="129" y="912"/>
                </a:cxn>
                <a:cxn ang="0">
                  <a:pos x="182" y="970"/>
                </a:cxn>
                <a:cxn ang="0">
                  <a:pos x="125" y="876"/>
                </a:cxn>
                <a:cxn ang="0">
                  <a:pos x="48" y="610"/>
                </a:cxn>
                <a:cxn ang="0">
                  <a:pos x="213" y="972"/>
                </a:cxn>
                <a:cxn ang="0">
                  <a:pos x="213" y="964"/>
                </a:cxn>
                <a:cxn ang="0">
                  <a:pos x="182" y="914"/>
                </a:cxn>
                <a:cxn ang="0">
                  <a:pos x="204" y="938"/>
                </a:cxn>
                <a:cxn ang="0">
                  <a:pos x="182" y="744"/>
                </a:cxn>
                <a:cxn ang="0">
                  <a:pos x="180" y="746"/>
                </a:cxn>
                <a:cxn ang="0">
                  <a:pos x="177" y="600"/>
                </a:cxn>
                <a:cxn ang="0">
                  <a:pos x="161" y="584"/>
                </a:cxn>
                <a:cxn ang="0">
                  <a:pos x="156" y="532"/>
                </a:cxn>
                <a:cxn ang="0">
                  <a:pos x="2" y="434"/>
                </a:cxn>
                <a:cxn ang="0">
                  <a:pos x="17" y="490"/>
                </a:cxn>
                <a:cxn ang="0">
                  <a:pos x="24" y="511"/>
                </a:cxn>
                <a:cxn ang="0">
                  <a:pos x="103" y="444"/>
                </a:cxn>
                <a:cxn ang="0">
                  <a:pos x="117" y="444"/>
                </a:cxn>
                <a:cxn ang="0">
                  <a:pos x="120" y="420"/>
                </a:cxn>
                <a:cxn ang="0">
                  <a:pos x="86" y="264"/>
                </a:cxn>
                <a:cxn ang="0">
                  <a:pos x="21" y="394"/>
                </a:cxn>
                <a:cxn ang="0">
                  <a:pos x="55" y="358"/>
                </a:cxn>
                <a:cxn ang="0">
                  <a:pos x="24" y="410"/>
                </a:cxn>
                <a:cxn ang="0">
                  <a:pos x="187" y="296"/>
                </a:cxn>
                <a:cxn ang="0">
                  <a:pos x="153" y="380"/>
                </a:cxn>
                <a:cxn ang="0">
                  <a:pos x="187" y="290"/>
                </a:cxn>
                <a:cxn ang="0">
                  <a:pos x="194" y="296"/>
                </a:cxn>
                <a:cxn ang="0">
                  <a:pos x="187" y="290"/>
                </a:cxn>
                <a:cxn ang="0">
                  <a:pos x="180" y="220"/>
                </a:cxn>
                <a:cxn ang="0">
                  <a:pos x="185" y="172"/>
                </a:cxn>
                <a:cxn ang="0">
                  <a:pos x="163" y="36"/>
                </a:cxn>
                <a:cxn ang="0">
                  <a:pos x="125" y="130"/>
                </a:cxn>
                <a:cxn ang="0">
                  <a:pos x="144" y="106"/>
                </a:cxn>
                <a:cxn ang="0">
                  <a:pos x="189" y="26"/>
                </a:cxn>
                <a:cxn ang="0">
                  <a:pos x="204" y="58"/>
                </a:cxn>
                <a:cxn ang="0">
                  <a:pos x="211" y="47"/>
                </a:cxn>
                <a:cxn ang="0">
                  <a:pos x="228" y="50"/>
                </a:cxn>
                <a:cxn ang="0">
                  <a:pos x="208" y="45"/>
                </a:cxn>
                <a:cxn ang="0">
                  <a:pos x="206" y="44"/>
                </a:cxn>
                <a:cxn ang="0">
                  <a:pos x="266" y="40"/>
                </a:cxn>
                <a:cxn ang="0">
                  <a:pos x="257" y="32"/>
                </a:cxn>
                <a:cxn ang="0">
                  <a:pos x="276" y="28"/>
                </a:cxn>
                <a:cxn ang="0">
                  <a:pos x="202" y="13"/>
                </a:cxn>
                <a:cxn ang="0">
                  <a:pos x="199" y="16"/>
                </a:cxn>
                <a:cxn ang="0">
                  <a:pos x="206" y="16"/>
                </a:cxn>
                <a:cxn ang="0">
                  <a:pos x="271" y="16"/>
                </a:cxn>
                <a:cxn ang="0">
                  <a:pos x="211" y="12"/>
                </a:cxn>
                <a:cxn ang="0">
                  <a:pos x="242" y="0"/>
                </a:cxn>
                <a:cxn ang="0">
                  <a:pos x="201" y="8"/>
                </a:cxn>
                <a:cxn ang="0">
                  <a:pos x="209" y="8"/>
                </a:cxn>
              </a:cxnLst>
              <a:rect l="0" t="0" r="r" b="b"/>
              <a:pathLst>
                <a:path w="358" h="1038">
                  <a:moveTo>
                    <a:pt x="338" y="1028"/>
                  </a:moveTo>
                  <a:lnTo>
                    <a:pt x="249" y="1028"/>
                  </a:lnTo>
                  <a:lnTo>
                    <a:pt x="254" y="1030"/>
                  </a:lnTo>
                  <a:lnTo>
                    <a:pt x="261" y="1030"/>
                  </a:lnTo>
                  <a:lnTo>
                    <a:pt x="264" y="1032"/>
                  </a:lnTo>
                  <a:lnTo>
                    <a:pt x="276" y="1032"/>
                  </a:lnTo>
                  <a:lnTo>
                    <a:pt x="278" y="1034"/>
                  </a:lnTo>
                  <a:lnTo>
                    <a:pt x="285" y="1034"/>
                  </a:lnTo>
                  <a:lnTo>
                    <a:pt x="290" y="1036"/>
                  </a:lnTo>
                  <a:lnTo>
                    <a:pt x="309" y="1036"/>
                  </a:lnTo>
                  <a:lnTo>
                    <a:pt x="314" y="1038"/>
                  </a:lnTo>
                  <a:lnTo>
                    <a:pt x="348" y="1038"/>
                  </a:lnTo>
                  <a:lnTo>
                    <a:pt x="345" y="1036"/>
                  </a:lnTo>
                  <a:lnTo>
                    <a:pt x="338" y="1028"/>
                  </a:lnTo>
                  <a:close/>
                  <a:moveTo>
                    <a:pt x="345" y="1036"/>
                  </a:moveTo>
                  <a:lnTo>
                    <a:pt x="348" y="1038"/>
                  </a:lnTo>
                  <a:lnTo>
                    <a:pt x="350" y="1038"/>
                  </a:lnTo>
                  <a:lnTo>
                    <a:pt x="345" y="1036"/>
                  </a:lnTo>
                  <a:close/>
                  <a:moveTo>
                    <a:pt x="350" y="1033"/>
                  </a:moveTo>
                  <a:lnTo>
                    <a:pt x="345" y="1036"/>
                  </a:lnTo>
                  <a:lnTo>
                    <a:pt x="350" y="1038"/>
                  </a:lnTo>
                  <a:lnTo>
                    <a:pt x="350" y="1033"/>
                  </a:lnTo>
                  <a:close/>
                  <a:moveTo>
                    <a:pt x="355" y="1030"/>
                  </a:moveTo>
                  <a:lnTo>
                    <a:pt x="350" y="1033"/>
                  </a:lnTo>
                  <a:lnTo>
                    <a:pt x="350" y="1038"/>
                  </a:lnTo>
                  <a:lnTo>
                    <a:pt x="355" y="1030"/>
                  </a:lnTo>
                  <a:close/>
                  <a:moveTo>
                    <a:pt x="355" y="1030"/>
                  </a:moveTo>
                  <a:lnTo>
                    <a:pt x="350" y="1038"/>
                  </a:lnTo>
                  <a:lnTo>
                    <a:pt x="355" y="1038"/>
                  </a:lnTo>
                  <a:lnTo>
                    <a:pt x="355" y="1036"/>
                  </a:lnTo>
                  <a:lnTo>
                    <a:pt x="357" y="1034"/>
                  </a:lnTo>
                  <a:lnTo>
                    <a:pt x="357" y="1032"/>
                  </a:lnTo>
                  <a:lnTo>
                    <a:pt x="355" y="1032"/>
                  </a:lnTo>
                  <a:lnTo>
                    <a:pt x="355" y="1030"/>
                  </a:lnTo>
                  <a:close/>
                  <a:moveTo>
                    <a:pt x="321" y="1010"/>
                  </a:moveTo>
                  <a:lnTo>
                    <a:pt x="345" y="1036"/>
                  </a:lnTo>
                  <a:lnTo>
                    <a:pt x="350" y="1033"/>
                  </a:lnTo>
                  <a:lnTo>
                    <a:pt x="350" y="1028"/>
                  </a:lnTo>
                  <a:lnTo>
                    <a:pt x="353" y="1028"/>
                  </a:lnTo>
                  <a:lnTo>
                    <a:pt x="338" y="1012"/>
                  </a:lnTo>
                  <a:lnTo>
                    <a:pt x="326" y="1012"/>
                  </a:lnTo>
                  <a:lnTo>
                    <a:pt x="321" y="1010"/>
                  </a:lnTo>
                  <a:close/>
                  <a:moveTo>
                    <a:pt x="353" y="1028"/>
                  </a:moveTo>
                  <a:lnTo>
                    <a:pt x="350" y="1028"/>
                  </a:lnTo>
                  <a:lnTo>
                    <a:pt x="350" y="1033"/>
                  </a:lnTo>
                  <a:lnTo>
                    <a:pt x="355" y="1030"/>
                  </a:lnTo>
                  <a:lnTo>
                    <a:pt x="353" y="1028"/>
                  </a:lnTo>
                  <a:close/>
                  <a:moveTo>
                    <a:pt x="314" y="1024"/>
                  </a:moveTo>
                  <a:lnTo>
                    <a:pt x="242" y="1024"/>
                  </a:lnTo>
                  <a:lnTo>
                    <a:pt x="247" y="1028"/>
                  </a:lnTo>
                  <a:lnTo>
                    <a:pt x="319" y="1028"/>
                  </a:lnTo>
                  <a:lnTo>
                    <a:pt x="314" y="1024"/>
                  </a:lnTo>
                  <a:close/>
                  <a:moveTo>
                    <a:pt x="288" y="1022"/>
                  </a:moveTo>
                  <a:lnTo>
                    <a:pt x="237" y="1022"/>
                  </a:lnTo>
                  <a:lnTo>
                    <a:pt x="240" y="1024"/>
                  </a:lnTo>
                  <a:lnTo>
                    <a:pt x="293" y="1024"/>
                  </a:lnTo>
                  <a:lnTo>
                    <a:pt x="288" y="1022"/>
                  </a:lnTo>
                  <a:close/>
                  <a:moveTo>
                    <a:pt x="237" y="1010"/>
                  </a:moveTo>
                  <a:lnTo>
                    <a:pt x="235" y="1010"/>
                  </a:lnTo>
                  <a:lnTo>
                    <a:pt x="230" y="1020"/>
                  </a:lnTo>
                  <a:lnTo>
                    <a:pt x="233" y="1022"/>
                  </a:lnTo>
                  <a:lnTo>
                    <a:pt x="278" y="1022"/>
                  </a:lnTo>
                  <a:lnTo>
                    <a:pt x="273" y="1020"/>
                  </a:lnTo>
                  <a:lnTo>
                    <a:pt x="266" y="1020"/>
                  </a:lnTo>
                  <a:lnTo>
                    <a:pt x="264" y="1018"/>
                  </a:lnTo>
                  <a:lnTo>
                    <a:pt x="257" y="1018"/>
                  </a:lnTo>
                  <a:lnTo>
                    <a:pt x="254" y="1016"/>
                  </a:lnTo>
                  <a:lnTo>
                    <a:pt x="247" y="1016"/>
                  </a:lnTo>
                  <a:lnTo>
                    <a:pt x="245" y="1012"/>
                  </a:lnTo>
                  <a:lnTo>
                    <a:pt x="240" y="1012"/>
                  </a:lnTo>
                  <a:lnTo>
                    <a:pt x="237" y="1010"/>
                  </a:lnTo>
                  <a:close/>
                  <a:moveTo>
                    <a:pt x="228" y="1018"/>
                  </a:moveTo>
                  <a:lnTo>
                    <a:pt x="223" y="1018"/>
                  </a:lnTo>
                  <a:lnTo>
                    <a:pt x="225" y="1020"/>
                  </a:lnTo>
                  <a:lnTo>
                    <a:pt x="228" y="1020"/>
                  </a:lnTo>
                  <a:lnTo>
                    <a:pt x="228" y="1018"/>
                  </a:lnTo>
                  <a:close/>
                  <a:moveTo>
                    <a:pt x="235" y="1010"/>
                  </a:moveTo>
                  <a:lnTo>
                    <a:pt x="228" y="1010"/>
                  </a:lnTo>
                  <a:lnTo>
                    <a:pt x="228" y="1016"/>
                  </a:lnTo>
                  <a:lnTo>
                    <a:pt x="225" y="1016"/>
                  </a:lnTo>
                  <a:lnTo>
                    <a:pt x="225" y="1018"/>
                  </a:lnTo>
                  <a:lnTo>
                    <a:pt x="228" y="1018"/>
                  </a:lnTo>
                  <a:lnTo>
                    <a:pt x="228" y="1020"/>
                  </a:lnTo>
                  <a:lnTo>
                    <a:pt x="230" y="1020"/>
                  </a:lnTo>
                  <a:lnTo>
                    <a:pt x="235" y="1010"/>
                  </a:lnTo>
                  <a:close/>
                  <a:moveTo>
                    <a:pt x="225" y="1016"/>
                  </a:moveTo>
                  <a:lnTo>
                    <a:pt x="218" y="1016"/>
                  </a:lnTo>
                  <a:lnTo>
                    <a:pt x="221" y="1018"/>
                  </a:lnTo>
                  <a:lnTo>
                    <a:pt x="225" y="1018"/>
                  </a:lnTo>
                  <a:lnTo>
                    <a:pt x="225" y="1016"/>
                  </a:lnTo>
                  <a:close/>
                  <a:moveTo>
                    <a:pt x="228" y="1010"/>
                  </a:moveTo>
                  <a:lnTo>
                    <a:pt x="209" y="1010"/>
                  </a:lnTo>
                  <a:lnTo>
                    <a:pt x="209" y="1012"/>
                  </a:lnTo>
                  <a:lnTo>
                    <a:pt x="211" y="1012"/>
                  </a:lnTo>
                  <a:lnTo>
                    <a:pt x="213" y="1016"/>
                  </a:lnTo>
                  <a:lnTo>
                    <a:pt x="228" y="1016"/>
                  </a:lnTo>
                  <a:lnTo>
                    <a:pt x="228" y="1010"/>
                  </a:lnTo>
                  <a:close/>
                  <a:moveTo>
                    <a:pt x="295" y="994"/>
                  </a:moveTo>
                  <a:lnTo>
                    <a:pt x="261" y="994"/>
                  </a:lnTo>
                  <a:lnTo>
                    <a:pt x="281" y="1004"/>
                  </a:lnTo>
                  <a:lnTo>
                    <a:pt x="285" y="1004"/>
                  </a:lnTo>
                  <a:lnTo>
                    <a:pt x="290" y="1006"/>
                  </a:lnTo>
                  <a:lnTo>
                    <a:pt x="295" y="1006"/>
                  </a:lnTo>
                  <a:lnTo>
                    <a:pt x="297" y="1008"/>
                  </a:lnTo>
                  <a:lnTo>
                    <a:pt x="305" y="1008"/>
                  </a:lnTo>
                  <a:lnTo>
                    <a:pt x="307" y="1010"/>
                  </a:lnTo>
                  <a:lnTo>
                    <a:pt x="319" y="1010"/>
                  </a:lnTo>
                  <a:lnTo>
                    <a:pt x="321" y="1012"/>
                  </a:lnTo>
                  <a:lnTo>
                    <a:pt x="323" y="1012"/>
                  </a:lnTo>
                  <a:lnTo>
                    <a:pt x="321" y="1010"/>
                  </a:lnTo>
                  <a:lnTo>
                    <a:pt x="326" y="1007"/>
                  </a:lnTo>
                  <a:lnTo>
                    <a:pt x="326" y="1000"/>
                  </a:lnTo>
                  <a:lnTo>
                    <a:pt x="321" y="1000"/>
                  </a:lnTo>
                  <a:lnTo>
                    <a:pt x="319" y="998"/>
                  </a:lnTo>
                  <a:lnTo>
                    <a:pt x="309" y="998"/>
                  </a:lnTo>
                  <a:lnTo>
                    <a:pt x="307" y="996"/>
                  </a:lnTo>
                  <a:lnTo>
                    <a:pt x="297" y="996"/>
                  </a:lnTo>
                  <a:lnTo>
                    <a:pt x="295" y="994"/>
                  </a:lnTo>
                  <a:close/>
                  <a:moveTo>
                    <a:pt x="326" y="1007"/>
                  </a:moveTo>
                  <a:lnTo>
                    <a:pt x="321" y="1010"/>
                  </a:lnTo>
                  <a:lnTo>
                    <a:pt x="326" y="1012"/>
                  </a:lnTo>
                  <a:lnTo>
                    <a:pt x="326" y="1007"/>
                  </a:lnTo>
                  <a:close/>
                  <a:moveTo>
                    <a:pt x="331" y="1004"/>
                  </a:moveTo>
                  <a:lnTo>
                    <a:pt x="326" y="1007"/>
                  </a:lnTo>
                  <a:lnTo>
                    <a:pt x="326" y="1012"/>
                  </a:lnTo>
                  <a:lnTo>
                    <a:pt x="329" y="1012"/>
                  </a:lnTo>
                  <a:lnTo>
                    <a:pt x="329" y="1010"/>
                  </a:lnTo>
                  <a:lnTo>
                    <a:pt x="331" y="1010"/>
                  </a:lnTo>
                  <a:lnTo>
                    <a:pt x="331" y="1008"/>
                  </a:lnTo>
                  <a:lnTo>
                    <a:pt x="333" y="1008"/>
                  </a:lnTo>
                  <a:lnTo>
                    <a:pt x="333" y="1007"/>
                  </a:lnTo>
                  <a:lnTo>
                    <a:pt x="331" y="1004"/>
                  </a:lnTo>
                  <a:close/>
                  <a:moveTo>
                    <a:pt x="333" y="1007"/>
                  </a:moveTo>
                  <a:lnTo>
                    <a:pt x="333" y="1008"/>
                  </a:lnTo>
                  <a:lnTo>
                    <a:pt x="331" y="1008"/>
                  </a:lnTo>
                  <a:lnTo>
                    <a:pt x="331" y="1010"/>
                  </a:lnTo>
                  <a:lnTo>
                    <a:pt x="329" y="1010"/>
                  </a:lnTo>
                  <a:lnTo>
                    <a:pt x="329" y="1012"/>
                  </a:lnTo>
                  <a:lnTo>
                    <a:pt x="338" y="1012"/>
                  </a:lnTo>
                  <a:lnTo>
                    <a:pt x="333" y="1007"/>
                  </a:lnTo>
                  <a:close/>
                  <a:moveTo>
                    <a:pt x="230" y="1008"/>
                  </a:moveTo>
                  <a:lnTo>
                    <a:pt x="204" y="1008"/>
                  </a:lnTo>
                  <a:lnTo>
                    <a:pt x="206" y="1010"/>
                  </a:lnTo>
                  <a:lnTo>
                    <a:pt x="233" y="1010"/>
                  </a:lnTo>
                  <a:lnTo>
                    <a:pt x="230" y="1008"/>
                  </a:lnTo>
                  <a:close/>
                  <a:moveTo>
                    <a:pt x="221" y="1004"/>
                  </a:moveTo>
                  <a:lnTo>
                    <a:pt x="197" y="1004"/>
                  </a:lnTo>
                  <a:lnTo>
                    <a:pt x="201" y="1008"/>
                  </a:lnTo>
                  <a:lnTo>
                    <a:pt x="228" y="1008"/>
                  </a:lnTo>
                  <a:lnTo>
                    <a:pt x="225" y="1006"/>
                  </a:lnTo>
                  <a:lnTo>
                    <a:pt x="223" y="1006"/>
                  </a:lnTo>
                  <a:lnTo>
                    <a:pt x="221" y="1004"/>
                  </a:lnTo>
                  <a:close/>
                  <a:moveTo>
                    <a:pt x="326" y="1000"/>
                  </a:moveTo>
                  <a:lnTo>
                    <a:pt x="326" y="1007"/>
                  </a:lnTo>
                  <a:lnTo>
                    <a:pt x="331" y="1004"/>
                  </a:lnTo>
                  <a:lnTo>
                    <a:pt x="326" y="1000"/>
                  </a:lnTo>
                  <a:close/>
                  <a:moveTo>
                    <a:pt x="333" y="1004"/>
                  </a:moveTo>
                  <a:lnTo>
                    <a:pt x="331" y="1004"/>
                  </a:lnTo>
                  <a:lnTo>
                    <a:pt x="333" y="1007"/>
                  </a:lnTo>
                  <a:lnTo>
                    <a:pt x="333" y="1004"/>
                  </a:lnTo>
                  <a:close/>
                  <a:moveTo>
                    <a:pt x="216" y="1000"/>
                  </a:moveTo>
                  <a:lnTo>
                    <a:pt x="194" y="1000"/>
                  </a:lnTo>
                  <a:lnTo>
                    <a:pt x="194" y="1004"/>
                  </a:lnTo>
                  <a:lnTo>
                    <a:pt x="216" y="1004"/>
                  </a:lnTo>
                  <a:lnTo>
                    <a:pt x="216" y="1000"/>
                  </a:lnTo>
                  <a:close/>
                  <a:moveTo>
                    <a:pt x="331" y="1000"/>
                  </a:moveTo>
                  <a:lnTo>
                    <a:pt x="326" y="1000"/>
                  </a:lnTo>
                  <a:lnTo>
                    <a:pt x="331" y="1004"/>
                  </a:lnTo>
                  <a:lnTo>
                    <a:pt x="331" y="1000"/>
                  </a:lnTo>
                  <a:close/>
                  <a:moveTo>
                    <a:pt x="204" y="994"/>
                  </a:moveTo>
                  <a:lnTo>
                    <a:pt x="185" y="994"/>
                  </a:lnTo>
                  <a:lnTo>
                    <a:pt x="192" y="1000"/>
                  </a:lnTo>
                  <a:lnTo>
                    <a:pt x="213" y="1000"/>
                  </a:lnTo>
                  <a:lnTo>
                    <a:pt x="211" y="998"/>
                  </a:lnTo>
                  <a:lnTo>
                    <a:pt x="209" y="998"/>
                  </a:lnTo>
                  <a:lnTo>
                    <a:pt x="204" y="994"/>
                  </a:lnTo>
                  <a:close/>
                  <a:moveTo>
                    <a:pt x="187" y="976"/>
                  </a:moveTo>
                  <a:lnTo>
                    <a:pt x="181" y="980"/>
                  </a:lnTo>
                  <a:lnTo>
                    <a:pt x="177" y="984"/>
                  </a:lnTo>
                  <a:lnTo>
                    <a:pt x="177" y="986"/>
                  </a:lnTo>
                  <a:lnTo>
                    <a:pt x="182" y="992"/>
                  </a:lnTo>
                  <a:lnTo>
                    <a:pt x="182" y="994"/>
                  </a:lnTo>
                  <a:lnTo>
                    <a:pt x="201" y="994"/>
                  </a:lnTo>
                  <a:lnTo>
                    <a:pt x="201" y="992"/>
                  </a:lnTo>
                  <a:lnTo>
                    <a:pt x="199" y="992"/>
                  </a:lnTo>
                  <a:lnTo>
                    <a:pt x="199" y="988"/>
                  </a:lnTo>
                  <a:lnTo>
                    <a:pt x="197" y="988"/>
                  </a:lnTo>
                  <a:lnTo>
                    <a:pt x="187" y="980"/>
                  </a:lnTo>
                  <a:lnTo>
                    <a:pt x="187" y="976"/>
                  </a:lnTo>
                  <a:close/>
                  <a:moveTo>
                    <a:pt x="276" y="986"/>
                  </a:moveTo>
                  <a:lnTo>
                    <a:pt x="247" y="986"/>
                  </a:lnTo>
                  <a:lnTo>
                    <a:pt x="247" y="988"/>
                  </a:lnTo>
                  <a:lnTo>
                    <a:pt x="257" y="994"/>
                  </a:lnTo>
                  <a:lnTo>
                    <a:pt x="290" y="994"/>
                  </a:lnTo>
                  <a:lnTo>
                    <a:pt x="288" y="992"/>
                  </a:lnTo>
                  <a:lnTo>
                    <a:pt x="285" y="992"/>
                  </a:lnTo>
                  <a:lnTo>
                    <a:pt x="276" y="986"/>
                  </a:lnTo>
                  <a:close/>
                  <a:moveTo>
                    <a:pt x="247" y="976"/>
                  </a:moveTo>
                  <a:lnTo>
                    <a:pt x="221" y="976"/>
                  </a:lnTo>
                  <a:lnTo>
                    <a:pt x="223" y="980"/>
                  </a:lnTo>
                  <a:lnTo>
                    <a:pt x="225" y="980"/>
                  </a:lnTo>
                  <a:lnTo>
                    <a:pt x="230" y="984"/>
                  </a:lnTo>
                  <a:lnTo>
                    <a:pt x="233" y="984"/>
                  </a:lnTo>
                  <a:lnTo>
                    <a:pt x="237" y="986"/>
                  </a:lnTo>
                  <a:lnTo>
                    <a:pt x="240" y="986"/>
                  </a:lnTo>
                  <a:lnTo>
                    <a:pt x="242" y="988"/>
                  </a:lnTo>
                  <a:lnTo>
                    <a:pt x="247" y="976"/>
                  </a:lnTo>
                  <a:close/>
                  <a:moveTo>
                    <a:pt x="247" y="976"/>
                  </a:moveTo>
                  <a:lnTo>
                    <a:pt x="242" y="988"/>
                  </a:lnTo>
                  <a:lnTo>
                    <a:pt x="247" y="988"/>
                  </a:lnTo>
                  <a:lnTo>
                    <a:pt x="247" y="986"/>
                  </a:lnTo>
                  <a:lnTo>
                    <a:pt x="249" y="986"/>
                  </a:lnTo>
                  <a:lnTo>
                    <a:pt x="249" y="984"/>
                  </a:lnTo>
                  <a:lnTo>
                    <a:pt x="252" y="984"/>
                  </a:lnTo>
                  <a:lnTo>
                    <a:pt x="252" y="982"/>
                  </a:lnTo>
                  <a:lnTo>
                    <a:pt x="249" y="982"/>
                  </a:lnTo>
                  <a:lnTo>
                    <a:pt x="249" y="978"/>
                  </a:lnTo>
                  <a:lnTo>
                    <a:pt x="247" y="976"/>
                  </a:lnTo>
                  <a:close/>
                  <a:moveTo>
                    <a:pt x="249" y="978"/>
                  </a:moveTo>
                  <a:lnTo>
                    <a:pt x="249" y="982"/>
                  </a:lnTo>
                  <a:lnTo>
                    <a:pt x="252" y="982"/>
                  </a:lnTo>
                  <a:lnTo>
                    <a:pt x="252" y="984"/>
                  </a:lnTo>
                  <a:lnTo>
                    <a:pt x="249" y="984"/>
                  </a:lnTo>
                  <a:lnTo>
                    <a:pt x="249" y="986"/>
                  </a:lnTo>
                  <a:lnTo>
                    <a:pt x="269" y="986"/>
                  </a:lnTo>
                  <a:lnTo>
                    <a:pt x="254" y="980"/>
                  </a:lnTo>
                  <a:lnTo>
                    <a:pt x="252" y="980"/>
                  </a:lnTo>
                  <a:lnTo>
                    <a:pt x="249" y="978"/>
                  </a:lnTo>
                  <a:close/>
                  <a:moveTo>
                    <a:pt x="175" y="983"/>
                  </a:moveTo>
                  <a:lnTo>
                    <a:pt x="175" y="984"/>
                  </a:lnTo>
                  <a:lnTo>
                    <a:pt x="176" y="984"/>
                  </a:lnTo>
                  <a:lnTo>
                    <a:pt x="175" y="983"/>
                  </a:lnTo>
                  <a:close/>
                  <a:moveTo>
                    <a:pt x="181" y="980"/>
                  </a:moveTo>
                  <a:lnTo>
                    <a:pt x="176" y="984"/>
                  </a:lnTo>
                  <a:lnTo>
                    <a:pt x="177" y="984"/>
                  </a:lnTo>
                  <a:lnTo>
                    <a:pt x="181" y="980"/>
                  </a:lnTo>
                  <a:close/>
                  <a:moveTo>
                    <a:pt x="182" y="974"/>
                  </a:moveTo>
                  <a:lnTo>
                    <a:pt x="177" y="974"/>
                  </a:lnTo>
                  <a:lnTo>
                    <a:pt x="177" y="976"/>
                  </a:lnTo>
                  <a:lnTo>
                    <a:pt x="175" y="976"/>
                  </a:lnTo>
                  <a:lnTo>
                    <a:pt x="175" y="983"/>
                  </a:lnTo>
                  <a:lnTo>
                    <a:pt x="176" y="984"/>
                  </a:lnTo>
                  <a:lnTo>
                    <a:pt x="181" y="980"/>
                  </a:lnTo>
                  <a:lnTo>
                    <a:pt x="185" y="976"/>
                  </a:lnTo>
                  <a:lnTo>
                    <a:pt x="182" y="974"/>
                  </a:lnTo>
                  <a:close/>
                  <a:moveTo>
                    <a:pt x="26" y="514"/>
                  </a:moveTo>
                  <a:lnTo>
                    <a:pt x="15" y="518"/>
                  </a:lnTo>
                  <a:lnTo>
                    <a:pt x="17" y="526"/>
                  </a:lnTo>
                  <a:lnTo>
                    <a:pt x="19" y="532"/>
                  </a:lnTo>
                  <a:lnTo>
                    <a:pt x="19" y="540"/>
                  </a:lnTo>
                  <a:lnTo>
                    <a:pt x="21" y="550"/>
                  </a:lnTo>
                  <a:lnTo>
                    <a:pt x="26" y="564"/>
                  </a:lnTo>
                  <a:lnTo>
                    <a:pt x="31" y="580"/>
                  </a:lnTo>
                  <a:lnTo>
                    <a:pt x="33" y="598"/>
                  </a:lnTo>
                  <a:lnTo>
                    <a:pt x="36" y="612"/>
                  </a:lnTo>
                  <a:lnTo>
                    <a:pt x="41" y="628"/>
                  </a:lnTo>
                  <a:lnTo>
                    <a:pt x="43" y="644"/>
                  </a:lnTo>
                  <a:lnTo>
                    <a:pt x="48" y="660"/>
                  </a:lnTo>
                  <a:lnTo>
                    <a:pt x="50" y="674"/>
                  </a:lnTo>
                  <a:lnTo>
                    <a:pt x="55" y="688"/>
                  </a:lnTo>
                  <a:lnTo>
                    <a:pt x="57" y="706"/>
                  </a:lnTo>
                  <a:lnTo>
                    <a:pt x="62" y="720"/>
                  </a:lnTo>
                  <a:lnTo>
                    <a:pt x="62" y="728"/>
                  </a:lnTo>
                  <a:lnTo>
                    <a:pt x="72" y="756"/>
                  </a:lnTo>
                  <a:lnTo>
                    <a:pt x="72" y="764"/>
                  </a:lnTo>
                  <a:lnTo>
                    <a:pt x="74" y="770"/>
                  </a:lnTo>
                  <a:lnTo>
                    <a:pt x="77" y="780"/>
                  </a:lnTo>
                  <a:lnTo>
                    <a:pt x="93" y="830"/>
                  </a:lnTo>
                  <a:lnTo>
                    <a:pt x="96" y="836"/>
                  </a:lnTo>
                  <a:lnTo>
                    <a:pt x="101" y="850"/>
                  </a:lnTo>
                  <a:lnTo>
                    <a:pt x="103" y="854"/>
                  </a:lnTo>
                  <a:lnTo>
                    <a:pt x="103" y="856"/>
                  </a:lnTo>
                  <a:lnTo>
                    <a:pt x="105" y="862"/>
                  </a:lnTo>
                  <a:lnTo>
                    <a:pt x="108" y="864"/>
                  </a:lnTo>
                  <a:lnTo>
                    <a:pt x="108" y="868"/>
                  </a:lnTo>
                  <a:lnTo>
                    <a:pt x="113" y="874"/>
                  </a:lnTo>
                  <a:lnTo>
                    <a:pt x="113" y="878"/>
                  </a:lnTo>
                  <a:lnTo>
                    <a:pt x="115" y="880"/>
                  </a:lnTo>
                  <a:lnTo>
                    <a:pt x="115" y="886"/>
                  </a:lnTo>
                  <a:lnTo>
                    <a:pt x="117" y="888"/>
                  </a:lnTo>
                  <a:lnTo>
                    <a:pt x="120" y="892"/>
                  </a:lnTo>
                  <a:lnTo>
                    <a:pt x="120" y="896"/>
                  </a:lnTo>
                  <a:lnTo>
                    <a:pt x="122" y="900"/>
                  </a:lnTo>
                  <a:lnTo>
                    <a:pt x="127" y="904"/>
                  </a:lnTo>
                  <a:lnTo>
                    <a:pt x="127" y="910"/>
                  </a:lnTo>
                  <a:lnTo>
                    <a:pt x="129" y="912"/>
                  </a:lnTo>
                  <a:lnTo>
                    <a:pt x="134" y="920"/>
                  </a:lnTo>
                  <a:lnTo>
                    <a:pt x="134" y="922"/>
                  </a:lnTo>
                  <a:lnTo>
                    <a:pt x="137" y="926"/>
                  </a:lnTo>
                  <a:lnTo>
                    <a:pt x="141" y="932"/>
                  </a:lnTo>
                  <a:lnTo>
                    <a:pt x="144" y="936"/>
                  </a:lnTo>
                  <a:lnTo>
                    <a:pt x="144" y="938"/>
                  </a:lnTo>
                  <a:lnTo>
                    <a:pt x="146" y="944"/>
                  </a:lnTo>
                  <a:lnTo>
                    <a:pt x="151" y="948"/>
                  </a:lnTo>
                  <a:lnTo>
                    <a:pt x="153" y="952"/>
                  </a:lnTo>
                  <a:lnTo>
                    <a:pt x="158" y="958"/>
                  </a:lnTo>
                  <a:lnTo>
                    <a:pt x="161" y="962"/>
                  </a:lnTo>
                  <a:lnTo>
                    <a:pt x="165" y="968"/>
                  </a:lnTo>
                  <a:lnTo>
                    <a:pt x="165" y="972"/>
                  </a:lnTo>
                  <a:lnTo>
                    <a:pt x="168" y="974"/>
                  </a:lnTo>
                  <a:lnTo>
                    <a:pt x="173" y="976"/>
                  </a:lnTo>
                  <a:lnTo>
                    <a:pt x="173" y="982"/>
                  </a:lnTo>
                  <a:lnTo>
                    <a:pt x="175" y="983"/>
                  </a:lnTo>
                  <a:lnTo>
                    <a:pt x="175" y="976"/>
                  </a:lnTo>
                  <a:lnTo>
                    <a:pt x="177" y="976"/>
                  </a:lnTo>
                  <a:lnTo>
                    <a:pt x="177" y="974"/>
                  </a:lnTo>
                  <a:lnTo>
                    <a:pt x="182" y="974"/>
                  </a:lnTo>
                  <a:lnTo>
                    <a:pt x="182" y="970"/>
                  </a:lnTo>
                  <a:lnTo>
                    <a:pt x="177" y="968"/>
                  </a:lnTo>
                  <a:lnTo>
                    <a:pt x="177" y="964"/>
                  </a:lnTo>
                  <a:lnTo>
                    <a:pt x="175" y="960"/>
                  </a:lnTo>
                  <a:lnTo>
                    <a:pt x="170" y="956"/>
                  </a:lnTo>
                  <a:lnTo>
                    <a:pt x="168" y="950"/>
                  </a:lnTo>
                  <a:lnTo>
                    <a:pt x="161" y="944"/>
                  </a:lnTo>
                  <a:lnTo>
                    <a:pt x="158" y="938"/>
                  </a:lnTo>
                  <a:lnTo>
                    <a:pt x="158" y="936"/>
                  </a:lnTo>
                  <a:lnTo>
                    <a:pt x="156" y="934"/>
                  </a:lnTo>
                  <a:lnTo>
                    <a:pt x="153" y="928"/>
                  </a:lnTo>
                  <a:lnTo>
                    <a:pt x="151" y="926"/>
                  </a:lnTo>
                  <a:lnTo>
                    <a:pt x="149" y="922"/>
                  </a:lnTo>
                  <a:lnTo>
                    <a:pt x="149" y="920"/>
                  </a:lnTo>
                  <a:lnTo>
                    <a:pt x="144" y="912"/>
                  </a:lnTo>
                  <a:lnTo>
                    <a:pt x="139" y="908"/>
                  </a:lnTo>
                  <a:lnTo>
                    <a:pt x="139" y="902"/>
                  </a:lnTo>
                  <a:lnTo>
                    <a:pt x="134" y="898"/>
                  </a:lnTo>
                  <a:lnTo>
                    <a:pt x="134" y="892"/>
                  </a:lnTo>
                  <a:lnTo>
                    <a:pt x="132" y="890"/>
                  </a:lnTo>
                  <a:lnTo>
                    <a:pt x="129" y="886"/>
                  </a:lnTo>
                  <a:lnTo>
                    <a:pt x="129" y="884"/>
                  </a:lnTo>
                  <a:lnTo>
                    <a:pt x="125" y="876"/>
                  </a:lnTo>
                  <a:lnTo>
                    <a:pt x="125" y="874"/>
                  </a:lnTo>
                  <a:lnTo>
                    <a:pt x="122" y="868"/>
                  </a:lnTo>
                  <a:lnTo>
                    <a:pt x="120" y="866"/>
                  </a:lnTo>
                  <a:lnTo>
                    <a:pt x="120" y="864"/>
                  </a:lnTo>
                  <a:lnTo>
                    <a:pt x="117" y="860"/>
                  </a:lnTo>
                  <a:lnTo>
                    <a:pt x="117" y="856"/>
                  </a:lnTo>
                  <a:lnTo>
                    <a:pt x="115" y="852"/>
                  </a:lnTo>
                  <a:lnTo>
                    <a:pt x="113" y="850"/>
                  </a:lnTo>
                  <a:lnTo>
                    <a:pt x="113" y="844"/>
                  </a:lnTo>
                  <a:lnTo>
                    <a:pt x="110" y="840"/>
                  </a:lnTo>
                  <a:lnTo>
                    <a:pt x="81" y="754"/>
                  </a:lnTo>
                  <a:lnTo>
                    <a:pt x="81" y="746"/>
                  </a:lnTo>
                  <a:lnTo>
                    <a:pt x="74" y="724"/>
                  </a:lnTo>
                  <a:lnTo>
                    <a:pt x="74" y="718"/>
                  </a:lnTo>
                  <a:lnTo>
                    <a:pt x="72" y="710"/>
                  </a:lnTo>
                  <a:lnTo>
                    <a:pt x="69" y="700"/>
                  </a:lnTo>
                  <a:lnTo>
                    <a:pt x="67" y="686"/>
                  </a:lnTo>
                  <a:lnTo>
                    <a:pt x="62" y="672"/>
                  </a:lnTo>
                  <a:lnTo>
                    <a:pt x="60" y="656"/>
                  </a:lnTo>
                  <a:lnTo>
                    <a:pt x="55" y="640"/>
                  </a:lnTo>
                  <a:lnTo>
                    <a:pt x="53" y="626"/>
                  </a:lnTo>
                  <a:lnTo>
                    <a:pt x="48" y="610"/>
                  </a:lnTo>
                  <a:lnTo>
                    <a:pt x="45" y="596"/>
                  </a:lnTo>
                  <a:lnTo>
                    <a:pt x="41" y="578"/>
                  </a:lnTo>
                  <a:lnTo>
                    <a:pt x="38" y="562"/>
                  </a:lnTo>
                  <a:lnTo>
                    <a:pt x="33" y="548"/>
                  </a:lnTo>
                  <a:lnTo>
                    <a:pt x="31" y="538"/>
                  </a:lnTo>
                  <a:lnTo>
                    <a:pt x="31" y="530"/>
                  </a:lnTo>
                  <a:lnTo>
                    <a:pt x="29" y="524"/>
                  </a:lnTo>
                  <a:lnTo>
                    <a:pt x="26" y="514"/>
                  </a:lnTo>
                  <a:close/>
                  <a:moveTo>
                    <a:pt x="187" y="976"/>
                  </a:moveTo>
                  <a:lnTo>
                    <a:pt x="185" y="976"/>
                  </a:lnTo>
                  <a:lnTo>
                    <a:pt x="181" y="980"/>
                  </a:lnTo>
                  <a:lnTo>
                    <a:pt x="187" y="976"/>
                  </a:lnTo>
                  <a:close/>
                  <a:moveTo>
                    <a:pt x="249" y="976"/>
                  </a:moveTo>
                  <a:lnTo>
                    <a:pt x="247" y="976"/>
                  </a:lnTo>
                  <a:lnTo>
                    <a:pt x="249" y="978"/>
                  </a:lnTo>
                  <a:lnTo>
                    <a:pt x="249" y="976"/>
                  </a:lnTo>
                  <a:close/>
                  <a:moveTo>
                    <a:pt x="185" y="974"/>
                  </a:moveTo>
                  <a:lnTo>
                    <a:pt x="182" y="974"/>
                  </a:lnTo>
                  <a:lnTo>
                    <a:pt x="185" y="976"/>
                  </a:lnTo>
                  <a:lnTo>
                    <a:pt x="185" y="974"/>
                  </a:lnTo>
                  <a:close/>
                  <a:moveTo>
                    <a:pt x="235" y="972"/>
                  </a:moveTo>
                  <a:lnTo>
                    <a:pt x="213" y="972"/>
                  </a:lnTo>
                  <a:lnTo>
                    <a:pt x="218" y="976"/>
                  </a:lnTo>
                  <a:lnTo>
                    <a:pt x="245" y="976"/>
                  </a:lnTo>
                  <a:lnTo>
                    <a:pt x="242" y="974"/>
                  </a:lnTo>
                  <a:lnTo>
                    <a:pt x="237" y="974"/>
                  </a:lnTo>
                  <a:lnTo>
                    <a:pt x="235" y="972"/>
                  </a:lnTo>
                  <a:close/>
                  <a:moveTo>
                    <a:pt x="213" y="964"/>
                  </a:moveTo>
                  <a:lnTo>
                    <a:pt x="209" y="964"/>
                  </a:lnTo>
                  <a:lnTo>
                    <a:pt x="209" y="970"/>
                  </a:lnTo>
                  <a:lnTo>
                    <a:pt x="211" y="970"/>
                  </a:lnTo>
                  <a:lnTo>
                    <a:pt x="211" y="972"/>
                  </a:lnTo>
                  <a:lnTo>
                    <a:pt x="233" y="972"/>
                  </a:lnTo>
                  <a:lnTo>
                    <a:pt x="228" y="968"/>
                  </a:lnTo>
                  <a:lnTo>
                    <a:pt x="211" y="968"/>
                  </a:lnTo>
                  <a:lnTo>
                    <a:pt x="213" y="964"/>
                  </a:lnTo>
                  <a:close/>
                  <a:moveTo>
                    <a:pt x="216" y="958"/>
                  </a:moveTo>
                  <a:lnTo>
                    <a:pt x="206" y="964"/>
                  </a:lnTo>
                  <a:lnTo>
                    <a:pt x="209" y="968"/>
                  </a:lnTo>
                  <a:lnTo>
                    <a:pt x="209" y="964"/>
                  </a:lnTo>
                  <a:lnTo>
                    <a:pt x="216" y="964"/>
                  </a:lnTo>
                  <a:lnTo>
                    <a:pt x="216" y="958"/>
                  </a:lnTo>
                  <a:close/>
                  <a:moveTo>
                    <a:pt x="225" y="964"/>
                  </a:moveTo>
                  <a:lnTo>
                    <a:pt x="213" y="964"/>
                  </a:lnTo>
                  <a:lnTo>
                    <a:pt x="211" y="968"/>
                  </a:lnTo>
                  <a:lnTo>
                    <a:pt x="225" y="968"/>
                  </a:lnTo>
                  <a:lnTo>
                    <a:pt x="225" y="964"/>
                  </a:lnTo>
                  <a:close/>
                  <a:moveTo>
                    <a:pt x="177" y="604"/>
                  </a:moveTo>
                  <a:lnTo>
                    <a:pt x="168" y="604"/>
                  </a:lnTo>
                  <a:lnTo>
                    <a:pt x="168" y="624"/>
                  </a:lnTo>
                  <a:lnTo>
                    <a:pt x="170" y="628"/>
                  </a:lnTo>
                  <a:lnTo>
                    <a:pt x="170" y="658"/>
                  </a:lnTo>
                  <a:lnTo>
                    <a:pt x="173" y="662"/>
                  </a:lnTo>
                  <a:lnTo>
                    <a:pt x="173" y="706"/>
                  </a:lnTo>
                  <a:lnTo>
                    <a:pt x="170" y="716"/>
                  </a:lnTo>
                  <a:lnTo>
                    <a:pt x="170" y="852"/>
                  </a:lnTo>
                  <a:lnTo>
                    <a:pt x="173" y="856"/>
                  </a:lnTo>
                  <a:lnTo>
                    <a:pt x="173" y="874"/>
                  </a:lnTo>
                  <a:lnTo>
                    <a:pt x="175" y="878"/>
                  </a:lnTo>
                  <a:lnTo>
                    <a:pt x="175" y="888"/>
                  </a:lnTo>
                  <a:lnTo>
                    <a:pt x="177" y="890"/>
                  </a:lnTo>
                  <a:lnTo>
                    <a:pt x="177" y="898"/>
                  </a:lnTo>
                  <a:lnTo>
                    <a:pt x="180" y="902"/>
                  </a:lnTo>
                  <a:lnTo>
                    <a:pt x="180" y="908"/>
                  </a:lnTo>
                  <a:lnTo>
                    <a:pt x="182" y="912"/>
                  </a:lnTo>
                  <a:lnTo>
                    <a:pt x="182" y="914"/>
                  </a:lnTo>
                  <a:lnTo>
                    <a:pt x="185" y="916"/>
                  </a:lnTo>
                  <a:lnTo>
                    <a:pt x="185" y="922"/>
                  </a:lnTo>
                  <a:lnTo>
                    <a:pt x="187" y="924"/>
                  </a:lnTo>
                  <a:lnTo>
                    <a:pt x="187" y="926"/>
                  </a:lnTo>
                  <a:lnTo>
                    <a:pt x="189" y="932"/>
                  </a:lnTo>
                  <a:lnTo>
                    <a:pt x="189" y="934"/>
                  </a:lnTo>
                  <a:lnTo>
                    <a:pt x="192" y="938"/>
                  </a:lnTo>
                  <a:lnTo>
                    <a:pt x="192" y="940"/>
                  </a:lnTo>
                  <a:lnTo>
                    <a:pt x="194" y="944"/>
                  </a:lnTo>
                  <a:lnTo>
                    <a:pt x="194" y="946"/>
                  </a:lnTo>
                  <a:lnTo>
                    <a:pt x="197" y="950"/>
                  </a:lnTo>
                  <a:lnTo>
                    <a:pt x="199" y="952"/>
                  </a:lnTo>
                  <a:lnTo>
                    <a:pt x="199" y="956"/>
                  </a:lnTo>
                  <a:lnTo>
                    <a:pt x="204" y="960"/>
                  </a:lnTo>
                  <a:lnTo>
                    <a:pt x="206" y="964"/>
                  </a:lnTo>
                  <a:lnTo>
                    <a:pt x="216" y="958"/>
                  </a:lnTo>
                  <a:lnTo>
                    <a:pt x="211" y="952"/>
                  </a:lnTo>
                  <a:lnTo>
                    <a:pt x="211" y="950"/>
                  </a:lnTo>
                  <a:lnTo>
                    <a:pt x="209" y="946"/>
                  </a:lnTo>
                  <a:lnTo>
                    <a:pt x="206" y="944"/>
                  </a:lnTo>
                  <a:lnTo>
                    <a:pt x="206" y="940"/>
                  </a:lnTo>
                  <a:lnTo>
                    <a:pt x="204" y="938"/>
                  </a:lnTo>
                  <a:lnTo>
                    <a:pt x="204" y="936"/>
                  </a:lnTo>
                  <a:lnTo>
                    <a:pt x="201" y="934"/>
                  </a:lnTo>
                  <a:lnTo>
                    <a:pt x="201" y="928"/>
                  </a:lnTo>
                  <a:lnTo>
                    <a:pt x="199" y="926"/>
                  </a:lnTo>
                  <a:lnTo>
                    <a:pt x="199" y="924"/>
                  </a:lnTo>
                  <a:lnTo>
                    <a:pt x="197" y="922"/>
                  </a:lnTo>
                  <a:lnTo>
                    <a:pt x="197" y="916"/>
                  </a:lnTo>
                  <a:lnTo>
                    <a:pt x="194" y="914"/>
                  </a:lnTo>
                  <a:lnTo>
                    <a:pt x="194" y="908"/>
                  </a:lnTo>
                  <a:lnTo>
                    <a:pt x="192" y="904"/>
                  </a:lnTo>
                  <a:lnTo>
                    <a:pt x="192" y="898"/>
                  </a:lnTo>
                  <a:lnTo>
                    <a:pt x="189" y="896"/>
                  </a:lnTo>
                  <a:lnTo>
                    <a:pt x="189" y="888"/>
                  </a:lnTo>
                  <a:lnTo>
                    <a:pt x="187" y="886"/>
                  </a:lnTo>
                  <a:lnTo>
                    <a:pt x="187" y="876"/>
                  </a:lnTo>
                  <a:lnTo>
                    <a:pt x="185" y="872"/>
                  </a:lnTo>
                  <a:lnTo>
                    <a:pt x="185" y="854"/>
                  </a:lnTo>
                  <a:lnTo>
                    <a:pt x="182" y="852"/>
                  </a:lnTo>
                  <a:lnTo>
                    <a:pt x="182" y="746"/>
                  </a:lnTo>
                  <a:lnTo>
                    <a:pt x="173" y="746"/>
                  </a:lnTo>
                  <a:lnTo>
                    <a:pt x="173" y="744"/>
                  </a:lnTo>
                  <a:lnTo>
                    <a:pt x="182" y="744"/>
                  </a:lnTo>
                  <a:lnTo>
                    <a:pt x="182" y="696"/>
                  </a:lnTo>
                  <a:lnTo>
                    <a:pt x="185" y="688"/>
                  </a:lnTo>
                  <a:lnTo>
                    <a:pt x="185" y="670"/>
                  </a:lnTo>
                  <a:lnTo>
                    <a:pt x="182" y="664"/>
                  </a:lnTo>
                  <a:lnTo>
                    <a:pt x="182" y="622"/>
                  </a:lnTo>
                  <a:lnTo>
                    <a:pt x="180" y="620"/>
                  </a:lnTo>
                  <a:lnTo>
                    <a:pt x="180" y="610"/>
                  </a:lnTo>
                  <a:lnTo>
                    <a:pt x="173" y="610"/>
                  </a:lnTo>
                  <a:lnTo>
                    <a:pt x="170" y="608"/>
                  </a:lnTo>
                  <a:lnTo>
                    <a:pt x="177" y="608"/>
                  </a:lnTo>
                  <a:lnTo>
                    <a:pt x="177" y="604"/>
                  </a:lnTo>
                  <a:close/>
                  <a:moveTo>
                    <a:pt x="218" y="960"/>
                  </a:moveTo>
                  <a:lnTo>
                    <a:pt x="216" y="960"/>
                  </a:lnTo>
                  <a:lnTo>
                    <a:pt x="216" y="964"/>
                  </a:lnTo>
                  <a:lnTo>
                    <a:pt x="223" y="964"/>
                  </a:lnTo>
                  <a:lnTo>
                    <a:pt x="221" y="962"/>
                  </a:lnTo>
                  <a:lnTo>
                    <a:pt x="218" y="962"/>
                  </a:lnTo>
                  <a:lnTo>
                    <a:pt x="218" y="960"/>
                  </a:lnTo>
                  <a:close/>
                  <a:moveTo>
                    <a:pt x="182" y="744"/>
                  </a:moveTo>
                  <a:lnTo>
                    <a:pt x="173" y="744"/>
                  </a:lnTo>
                  <a:lnTo>
                    <a:pt x="173" y="746"/>
                  </a:lnTo>
                  <a:lnTo>
                    <a:pt x="180" y="746"/>
                  </a:lnTo>
                  <a:lnTo>
                    <a:pt x="182" y="744"/>
                  </a:lnTo>
                  <a:close/>
                  <a:moveTo>
                    <a:pt x="182" y="744"/>
                  </a:moveTo>
                  <a:lnTo>
                    <a:pt x="180" y="746"/>
                  </a:lnTo>
                  <a:lnTo>
                    <a:pt x="182" y="746"/>
                  </a:lnTo>
                  <a:lnTo>
                    <a:pt x="182" y="744"/>
                  </a:lnTo>
                  <a:close/>
                  <a:moveTo>
                    <a:pt x="173" y="608"/>
                  </a:moveTo>
                  <a:lnTo>
                    <a:pt x="170" y="608"/>
                  </a:lnTo>
                  <a:lnTo>
                    <a:pt x="173" y="610"/>
                  </a:lnTo>
                  <a:lnTo>
                    <a:pt x="173" y="608"/>
                  </a:lnTo>
                  <a:close/>
                  <a:moveTo>
                    <a:pt x="177" y="602"/>
                  </a:moveTo>
                  <a:lnTo>
                    <a:pt x="177" y="608"/>
                  </a:lnTo>
                  <a:lnTo>
                    <a:pt x="173" y="608"/>
                  </a:lnTo>
                  <a:lnTo>
                    <a:pt x="173" y="610"/>
                  </a:lnTo>
                  <a:lnTo>
                    <a:pt x="180" y="610"/>
                  </a:lnTo>
                  <a:lnTo>
                    <a:pt x="180" y="604"/>
                  </a:lnTo>
                  <a:lnTo>
                    <a:pt x="177" y="602"/>
                  </a:lnTo>
                  <a:close/>
                  <a:moveTo>
                    <a:pt x="177" y="600"/>
                  </a:moveTo>
                  <a:lnTo>
                    <a:pt x="165" y="602"/>
                  </a:lnTo>
                  <a:lnTo>
                    <a:pt x="168" y="608"/>
                  </a:lnTo>
                  <a:lnTo>
                    <a:pt x="168" y="604"/>
                  </a:lnTo>
                  <a:lnTo>
                    <a:pt x="177" y="604"/>
                  </a:lnTo>
                  <a:lnTo>
                    <a:pt x="177" y="600"/>
                  </a:lnTo>
                  <a:close/>
                  <a:moveTo>
                    <a:pt x="165" y="602"/>
                  </a:moveTo>
                  <a:lnTo>
                    <a:pt x="165" y="604"/>
                  </a:lnTo>
                  <a:lnTo>
                    <a:pt x="166" y="604"/>
                  </a:lnTo>
                  <a:lnTo>
                    <a:pt x="165" y="602"/>
                  </a:lnTo>
                  <a:close/>
                  <a:moveTo>
                    <a:pt x="137" y="492"/>
                  </a:moveTo>
                  <a:lnTo>
                    <a:pt x="127" y="500"/>
                  </a:lnTo>
                  <a:lnTo>
                    <a:pt x="129" y="504"/>
                  </a:lnTo>
                  <a:lnTo>
                    <a:pt x="132" y="512"/>
                  </a:lnTo>
                  <a:lnTo>
                    <a:pt x="141" y="528"/>
                  </a:lnTo>
                  <a:lnTo>
                    <a:pt x="144" y="536"/>
                  </a:lnTo>
                  <a:lnTo>
                    <a:pt x="146" y="538"/>
                  </a:lnTo>
                  <a:lnTo>
                    <a:pt x="146" y="542"/>
                  </a:lnTo>
                  <a:lnTo>
                    <a:pt x="151" y="548"/>
                  </a:lnTo>
                  <a:lnTo>
                    <a:pt x="151" y="552"/>
                  </a:lnTo>
                  <a:lnTo>
                    <a:pt x="153" y="554"/>
                  </a:lnTo>
                  <a:lnTo>
                    <a:pt x="153" y="560"/>
                  </a:lnTo>
                  <a:lnTo>
                    <a:pt x="156" y="562"/>
                  </a:lnTo>
                  <a:lnTo>
                    <a:pt x="156" y="564"/>
                  </a:lnTo>
                  <a:lnTo>
                    <a:pt x="158" y="568"/>
                  </a:lnTo>
                  <a:lnTo>
                    <a:pt x="158" y="572"/>
                  </a:lnTo>
                  <a:lnTo>
                    <a:pt x="161" y="576"/>
                  </a:lnTo>
                  <a:lnTo>
                    <a:pt x="161" y="584"/>
                  </a:lnTo>
                  <a:lnTo>
                    <a:pt x="163" y="586"/>
                  </a:lnTo>
                  <a:lnTo>
                    <a:pt x="163" y="588"/>
                  </a:lnTo>
                  <a:lnTo>
                    <a:pt x="165" y="592"/>
                  </a:lnTo>
                  <a:lnTo>
                    <a:pt x="165" y="602"/>
                  </a:lnTo>
                  <a:lnTo>
                    <a:pt x="177" y="600"/>
                  </a:lnTo>
                  <a:lnTo>
                    <a:pt x="177" y="592"/>
                  </a:lnTo>
                  <a:lnTo>
                    <a:pt x="175" y="590"/>
                  </a:lnTo>
                  <a:lnTo>
                    <a:pt x="175" y="584"/>
                  </a:lnTo>
                  <a:lnTo>
                    <a:pt x="173" y="578"/>
                  </a:lnTo>
                  <a:lnTo>
                    <a:pt x="173" y="576"/>
                  </a:lnTo>
                  <a:lnTo>
                    <a:pt x="170" y="572"/>
                  </a:lnTo>
                  <a:lnTo>
                    <a:pt x="170" y="568"/>
                  </a:lnTo>
                  <a:lnTo>
                    <a:pt x="168" y="564"/>
                  </a:lnTo>
                  <a:lnTo>
                    <a:pt x="168" y="562"/>
                  </a:lnTo>
                  <a:lnTo>
                    <a:pt x="165" y="556"/>
                  </a:lnTo>
                  <a:lnTo>
                    <a:pt x="165" y="554"/>
                  </a:lnTo>
                  <a:lnTo>
                    <a:pt x="163" y="550"/>
                  </a:lnTo>
                  <a:lnTo>
                    <a:pt x="163" y="548"/>
                  </a:lnTo>
                  <a:lnTo>
                    <a:pt x="161" y="544"/>
                  </a:lnTo>
                  <a:lnTo>
                    <a:pt x="161" y="540"/>
                  </a:lnTo>
                  <a:lnTo>
                    <a:pt x="158" y="538"/>
                  </a:lnTo>
                  <a:lnTo>
                    <a:pt x="156" y="532"/>
                  </a:lnTo>
                  <a:lnTo>
                    <a:pt x="156" y="530"/>
                  </a:lnTo>
                  <a:lnTo>
                    <a:pt x="151" y="524"/>
                  </a:lnTo>
                  <a:lnTo>
                    <a:pt x="149" y="518"/>
                  </a:lnTo>
                  <a:lnTo>
                    <a:pt x="144" y="504"/>
                  </a:lnTo>
                  <a:lnTo>
                    <a:pt x="141" y="502"/>
                  </a:lnTo>
                  <a:lnTo>
                    <a:pt x="134" y="502"/>
                  </a:lnTo>
                  <a:lnTo>
                    <a:pt x="134" y="500"/>
                  </a:lnTo>
                  <a:lnTo>
                    <a:pt x="137" y="500"/>
                  </a:lnTo>
                  <a:lnTo>
                    <a:pt x="137" y="492"/>
                  </a:lnTo>
                  <a:close/>
                  <a:moveTo>
                    <a:pt x="26" y="514"/>
                  </a:moveTo>
                  <a:lnTo>
                    <a:pt x="14" y="516"/>
                  </a:lnTo>
                  <a:lnTo>
                    <a:pt x="15" y="518"/>
                  </a:lnTo>
                  <a:lnTo>
                    <a:pt x="26" y="514"/>
                  </a:lnTo>
                  <a:close/>
                  <a:moveTo>
                    <a:pt x="14" y="412"/>
                  </a:moveTo>
                  <a:lnTo>
                    <a:pt x="14" y="416"/>
                  </a:lnTo>
                  <a:lnTo>
                    <a:pt x="9" y="420"/>
                  </a:lnTo>
                  <a:lnTo>
                    <a:pt x="9" y="422"/>
                  </a:lnTo>
                  <a:lnTo>
                    <a:pt x="7" y="424"/>
                  </a:lnTo>
                  <a:lnTo>
                    <a:pt x="7" y="428"/>
                  </a:lnTo>
                  <a:lnTo>
                    <a:pt x="5" y="430"/>
                  </a:lnTo>
                  <a:lnTo>
                    <a:pt x="5" y="434"/>
                  </a:lnTo>
                  <a:lnTo>
                    <a:pt x="2" y="434"/>
                  </a:lnTo>
                  <a:lnTo>
                    <a:pt x="2" y="444"/>
                  </a:lnTo>
                  <a:lnTo>
                    <a:pt x="0" y="444"/>
                  </a:lnTo>
                  <a:lnTo>
                    <a:pt x="0" y="480"/>
                  </a:lnTo>
                  <a:lnTo>
                    <a:pt x="2" y="480"/>
                  </a:lnTo>
                  <a:lnTo>
                    <a:pt x="2" y="490"/>
                  </a:lnTo>
                  <a:lnTo>
                    <a:pt x="5" y="492"/>
                  </a:lnTo>
                  <a:lnTo>
                    <a:pt x="5" y="496"/>
                  </a:lnTo>
                  <a:lnTo>
                    <a:pt x="7" y="500"/>
                  </a:lnTo>
                  <a:lnTo>
                    <a:pt x="7" y="504"/>
                  </a:lnTo>
                  <a:lnTo>
                    <a:pt x="9" y="506"/>
                  </a:lnTo>
                  <a:lnTo>
                    <a:pt x="9" y="512"/>
                  </a:lnTo>
                  <a:lnTo>
                    <a:pt x="14" y="516"/>
                  </a:lnTo>
                  <a:lnTo>
                    <a:pt x="14" y="512"/>
                  </a:lnTo>
                  <a:lnTo>
                    <a:pt x="17" y="512"/>
                  </a:lnTo>
                  <a:lnTo>
                    <a:pt x="17" y="508"/>
                  </a:lnTo>
                  <a:lnTo>
                    <a:pt x="24" y="508"/>
                  </a:lnTo>
                  <a:lnTo>
                    <a:pt x="21" y="506"/>
                  </a:lnTo>
                  <a:lnTo>
                    <a:pt x="21" y="504"/>
                  </a:lnTo>
                  <a:lnTo>
                    <a:pt x="19" y="502"/>
                  </a:lnTo>
                  <a:lnTo>
                    <a:pt x="19" y="496"/>
                  </a:lnTo>
                  <a:lnTo>
                    <a:pt x="17" y="494"/>
                  </a:lnTo>
                  <a:lnTo>
                    <a:pt x="17" y="490"/>
                  </a:lnTo>
                  <a:lnTo>
                    <a:pt x="14" y="488"/>
                  </a:lnTo>
                  <a:lnTo>
                    <a:pt x="14" y="480"/>
                  </a:lnTo>
                  <a:lnTo>
                    <a:pt x="12" y="478"/>
                  </a:lnTo>
                  <a:lnTo>
                    <a:pt x="12" y="446"/>
                  </a:lnTo>
                  <a:lnTo>
                    <a:pt x="14" y="446"/>
                  </a:lnTo>
                  <a:lnTo>
                    <a:pt x="14" y="436"/>
                  </a:lnTo>
                  <a:lnTo>
                    <a:pt x="17" y="436"/>
                  </a:lnTo>
                  <a:lnTo>
                    <a:pt x="17" y="432"/>
                  </a:lnTo>
                  <a:lnTo>
                    <a:pt x="19" y="430"/>
                  </a:lnTo>
                  <a:lnTo>
                    <a:pt x="19" y="428"/>
                  </a:lnTo>
                  <a:lnTo>
                    <a:pt x="21" y="424"/>
                  </a:lnTo>
                  <a:lnTo>
                    <a:pt x="21" y="422"/>
                  </a:lnTo>
                  <a:lnTo>
                    <a:pt x="24" y="420"/>
                  </a:lnTo>
                  <a:lnTo>
                    <a:pt x="14" y="412"/>
                  </a:lnTo>
                  <a:close/>
                  <a:moveTo>
                    <a:pt x="21" y="508"/>
                  </a:moveTo>
                  <a:lnTo>
                    <a:pt x="17" y="508"/>
                  </a:lnTo>
                  <a:lnTo>
                    <a:pt x="17" y="512"/>
                  </a:lnTo>
                  <a:lnTo>
                    <a:pt x="14" y="512"/>
                  </a:lnTo>
                  <a:lnTo>
                    <a:pt x="14" y="516"/>
                  </a:lnTo>
                  <a:lnTo>
                    <a:pt x="26" y="514"/>
                  </a:lnTo>
                  <a:lnTo>
                    <a:pt x="24" y="512"/>
                  </a:lnTo>
                  <a:lnTo>
                    <a:pt x="24" y="511"/>
                  </a:lnTo>
                  <a:lnTo>
                    <a:pt x="21" y="508"/>
                  </a:lnTo>
                  <a:close/>
                  <a:moveTo>
                    <a:pt x="24" y="511"/>
                  </a:moveTo>
                  <a:lnTo>
                    <a:pt x="24" y="512"/>
                  </a:lnTo>
                  <a:lnTo>
                    <a:pt x="26" y="514"/>
                  </a:lnTo>
                  <a:lnTo>
                    <a:pt x="24" y="511"/>
                  </a:lnTo>
                  <a:close/>
                  <a:moveTo>
                    <a:pt x="24" y="508"/>
                  </a:moveTo>
                  <a:lnTo>
                    <a:pt x="21" y="508"/>
                  </a:lnTo>
                  <a:lnTo>
                    <a:pt x="24" y="511"/>
                  </a:lnTo>
                  <a:lnTo>
                    <a:pt x="24" y="508"/>
                  </a:lnTo>
                  <a:close/>
                  <a:moveTo>
                    <a:pt x="127" y="500"/>
                  </a:moveTo>
                  <a:lnTo>
                    <a:pt x="127" y="502"/>
                  </a:lnTo>
                  <a:lnTo>
                    <a:pt x="128" y="502"/>
                  </a:lnTo>
                  <a:lnTo>
                    <a:pt x="127" y="500"/>
                  </a:lnTo>
                  <a:close/>
                  <a:moveTo>
                    <a:pt x="137" y="492"/>
                  </a:moveTo>
                  <a:lnTo>
                    <a:pt x="137" y="500"/>
                  </a:lnTo>
                  <a:lnTo>
                    <a:pt x="134" y="500"/>
                  </a:lnTo>
                  <a:lnTo>
                    <a:pt x="134" y="502"/>
                  </a:lnTo>
                  <a:lnTo>
                    <a:pt x="141" y="502"/>
                  </a:lnTo>
                  <a:lnTo>
                    <a:pt x="139" y="500"/>
                  </a:lnTo>
                  <a:lnTo>
                    <a:pt x="137" y="492"/>
                  </a:lnTo>
                  <a:close/>
                  <a:moveTo>
                    <a:pt x="103" y="434"/>
                  </a:moveTo>
                  <a:lnTo>
                    <a:pt x="103" y="444"/>
                  </a:lnTo>
                  <a:lnTo>
                    <a:pt x="105" y="446"/>
                  </a:lnTo>
                  <a:lnTo>
                    <a:pt x="105" y="452"/>
                  </a:lnTo>
                  <a:lnTo>
                    <a:pt x="108" y="454"/>
                  </a:lnTo>
                  <a:lnTo>
                    <a:pt x="108" y="460"/>
                  </a:lnTo>
                  <a:lnTo>
                    <a:pt x="110" y="460"/>
                  </a:lnTo>
                  <a:lnTo>
                    <a:pt x="110" y="466"/>
                  </a:lnTo>
                  <a:lnTo>
                    <a:pt x="113" y="468"/>
                  </a:lnTo>
                  <a:lnTo>
                    <a:pt x="113" y="472"/>
                  </a:lnTo>
                  <a:lnTo>
                    <a:pt x="115" y="476"/>
                  </a:lnTo>
                  <a:lnTo>
                    <a:pt x="115" y="478"/>
                  </a:lnTo>
                  <a:lnTo>
                    <a:pt x="122" y="492"/>
                  </a:lnTo>
                  <a:lnTo>
                    <a:pt x="127" y="500"/>
                  </a:lnTo>
                  <a:lnTo>
                    <a:pt x="137" y="492"/>
                  </a:lnTo>
                  <a:lnTo>
                    <a:pt x="127" y="472"/>
                  </a:lnTo>
                  <a:lnTo>
                    <a:pt x="125" y="470"/>
                  </a:lnTo>
                  <a:lnTo>
                    <a:pt x="125" y="466"/>
                  </a:lnTo>
                  <a:lnTo>
                    <a:pt x="122" y="464"/>
                  </a:lnTo>
                  <a:lnTo>
                    <a:pt x="122" y="458"/>
                  </a:lnTo>
                  <a:lnTo>
                    <a:pt x="120" y="458"/>
                  </a:lnTo>
                  <a:lnTo>
                    <a:pt x="120" y="454"/>
                  </a:lnTo>
                  <a:lnTo>
                    <a:pt x="117" y="452"/>
                  </a:lnTo>
                  <a:lnTo>
                    <a:pt x="117" y="444"/>
                  </a:lnTo>
                  <a:lnTo>
                    <a:pt x="115" y="442"/>
                  </a:lnTo>
                  <a:lnTo>
                    <a:pt x="115" y="436"/>
                  </a:lnTo>
                  <a:lnTo>
                    <a:pt x="103" y="434"/>
                  </a:lnTo>
                  <a:close/>
                  <a:moveTo>
                    <a:pt x="134" y="386"/>
                  </a:moveTo>
                  <a:lnTo>
                    <a:pt x="120" y="400"/>
                  </a:lnTo>
                  <a:lnTo>
                    <a:pt x="120" y="404"/>
                  </a:lnTo>
                  <a:lnTo>
                    <a:pt x="117" y="404"/>
                  </a:lnTo>
                  <a:lnTo>
                    <a:pt x="117" y="406"/>
                  </a:lnTo>
                  <a:lnTo>
                    <a:pt x="110" y="412"/>
                  </a:lnTo>
                  <a:lnTo>
                    <a:pt x="110" y="418"/>
                  </a:lnTo>
                  <a:lnTo>
                    <a:pt x="108" y="418"/>
                  </a:lnTo>
                  <a:lnTo>
                    <a:pt x="108" y="422"/>
                  </a:lnTo>
                  <a:lnTo>
                    <a:pt x="105" y="424"/>
                  </a:lnTo>
                  <a:lnTo>
                    <a:pt x="105" y="430"/>
                  </a:lnTo>
                  <a:lnTo>
                    <a:pt x="103" y="432"/>
                  </a:lnTo>
                  <a:lnTo>
                    <a:pt x="103" y="434"/>
                  </a:lnTo>
                  <a:lnTo>
                    <a:pt x="115" y="436"/>
                  </a:lnTo>
                  <a:lnTo>
                    <a:pt x="115" y="432"/>
                  </a:lnTo>
                  <a:lnTo>
                    <a:pt x="117" y="432"/>
                  </a:lnTo>
                  <a:lnTo>
                    <a:pt x="117" y="424"/>
                  </a:lnTo>
                  <a:lnTo>
                    <a:pt x="120" y="424"/>
                  </a:lnTo>
                  <a:lnTo>
                    <a:pt x="120" y="420"/>
                  </a:lnTo>
                  <a:lnTo>
                    <a:pt x="122" y="420"/>
                  </a:lnTo>
                  <a:lnTo>
                    <a:pt x="122" y="418"/>
                  </a:lnTo>
                  <a:lnTo>
                    <a:pt x="127" y="412"/>
                  </a:lnTo>
                  <a:lnTo>
                    <a:pt x="127" y="410"/>
                  </a:lnTo>
                  <a:lnTo>
                    <a:pt x="129" y="410"/>
                  </a:lnTo>
                  <a:lnTo>
                    <a:pt x="129" y="408"/>
                  </a:lnTo>
                  <a:lnTo>
                    <a:pt x="144" y="394"/>
                  </a:lnTo>
                  <a:lnTo>
                    <a:pt x="139" y="394"/>
                  </a:lnTo>
                  <a:lnTo>
                    <a:pt x="139" y="392"/>
                  </a:lnTo>
                  <a:lnTo>
                    <a:pt x="137" y="392"/>
                  </a:lnTo>
                  <a:lnTo>
                    <a:pt x="137" y="388"/>
                  </a:lnTo>
                  <a:lnTo>
                    <a:pt x="134" y="388"/>
                  </a:lnTo>
                  <a:lnTo>
                    <a:pt x="134" y="386"/>
                  </a:lnTo>
                  <a:close/>
                  <a:moveTo>
                    <a:pt x="14" y="412"/>
                  </a:moveTo>
                  <a:lnTo>
                    <a:pt x="24" y="420"/>
                  </a:lnTo>
                  <a:lnTo>
                    <a:pt x="26" y="418"/>
                  </a:lnTo>
                  <a:lnTo>
                    <a:pt x="14" y="412"/>
                  </a:lnTo>
                  <a:close/>
                  <a:moveTo>
                    <a:pt x="91" y="250"/>
                  </a:moveTo>
                  <a:lnTo>
                    <a:pt x="91" y="254"/>
                  </a:lnTo>
                  <a:lnTo>
                    <a:pt x="89" y="256"/>
                  </a:lnTo>
                  <a:lnTo>
                    <a:pt x="89" y="262"/>
                  </a:lnTo>
                  <a:lnTo>
                    <a:pt x="86" y="264"/>
                  </a:lnTo>
                  <a:lnTo>
                    <a:pt x="86" y="266"/>
                  </a:lnTo>
                  <a:lnTo>
                    <a:pt x="84" y="272"/>
                  </a:lnTo>
                  <a:lnTo>
                    <a:pt x="84" y="274"/>
                  </a:lnTo>
                  <a:lnTo>
                    <a:pt x="81" y="276"/>
                  </a:lnTo>
                  <a:lnTo>
                    <a:pt x="81" y="278"/>
                  </a:lnTo>
                  <a:lnTo>
                    <a:pt x="79" y="284"/>
                  </a:lnTo>
                  <a:lnTo>
                    <a:pt x="79" y="286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4" y="296"/>
                  </a:lnTo>
                  <a:lnTo>
                    <a:pt x="74" y="298"/>
                  </a:lnTo>
                  <a:lnTo>
                    <a:pt x="65" y="314"/>
                  </a:lnTo>
                  <a:lnTo>
                    <a:pt x="62" y="322"/>
                  </a:lnTo>
                  <a:lnTo>
                    <a:pt x="60" y="326"/>
                  </a:lnTo>
                  <a:lnTo>
                    <a:pt x="55" y="332"/>
                  </a:lnTo>
                  <a:lnTo>
                    <a:pt x="53" y="336"/>
                  </a:lnTo>
                  <a:lnTo>
                    <a:pt x="50" y="344"/>
                  </a:lnTo>
                  <a:lnTo>
                    <a:pt x="45" y="352"/>
                  </a:lnTo>
                  <a:lnTo>
                    <a:pt x="38" y="362"/>
                  </a:lnTo>
                  <a:lnTo>
                    <a:pt x="24" y="392"/>
                  </a:lnTo>
                  <a:lnTo>
                    <a:pt x="24" y="394"/>
                  </a:lnTo>
                  <a:lnTo>
                    <a:pt x="21" y="394"/>
                  </a:lnTo>
                  <a:lnTo>
                    <a:pt x="21" y="396"/>
                  </a:lnTo>
                  <a:lnTo>
                    <a:pt x="19" y="398"/>
                  </a:lnTo>
                  <a:lnTo>
                    <a:pt x="19" y="404"/>
                  </a:lnTo>
                  <a:lnTo>
                    <a:pt x="17" y="404"/>
                  </a:lnTo>
                  <a:lnTo>
                    <a:pt x="17" y="408"/>
                  </a:lnTo>
                  <a:lnTo>
                    <a:pt x="14" y="410"/>
                  </a:lnTo>
                  <a:lnTo>
                    <a:pt x="14" y="412"/>
                  </a:lnTo>
                  <a:lnTo>
                    <a:pt x="26" y="418"/>
                  </a:lnTo>
                  <a:lnTo>
                    <a:pt x="26" y="412"/>
                  </a:lnTo>
                  <a:lnTo>
                    <a:pt x="24" y="412"/>
                  </a:lnTo>
                  <a:lnTo>
                    <a:pt x="24" y="410"/>
                  </a:lnTo>
                  <a:lnTo>
                    <a:pt x="29" y="410"/>
                  </a:lnTo>
                  <a:lnTo>
                    <a:pt x="29" y="408"/>
                  </a:lnTo>
                  <a:lnTo>
                    <a:pt x="31" y="406"/>
                  </a:lnTo>
                  <a:lnTo>
                    <a:pt x="31" y="400"/>
                  </a:lnTo>
                  <a:lnTo>
                    <a:pt x="33" y="398"/>
                  </a:lnTo>
                  <a:lnTo>
                    <a:pt x="33" y="396"/>
                  </a:lnTo>
                  <a:lnTo>
                    <a:pt x="41" y="382"/>
                  </a:lnTo>
                  <a:lnTo>
                    <a:pt x="43" y="380"/>
                  </a:lnTo>
                  <a:lnTo>
                    <a:pt x="45" y="374"/>
                  </a:lnTo>
                  <a:lnTo>
                    <a:pt x="50" y="370"/>
                  </a:lnTo>
                  <a:lnTo>
                    <a:pt x="55" y="358"/>
                  </a:lnTo>
                  <a:lnTo>
                    <a:pt x="60" y="348"/>
                  </a:lnTo>
                  <a:lnTo>
                    <a:pt x="65" y="344"/>
                  </a:lnTo>
                  <a:lnTo>
                    <a:pt x="72" y="326"/>
                  </a:lnTo>
                  <a:lnTo>
                    <a:pt x="77" y="320"/>
                  </a:lnTo>
                  <a:lnTo>
                    <a:pt x="84" y="302"/>
                  </a:lnTo>
                  <a:lnTo>
                    <a:pt x="86" y="300"/>
                  </a:lnTo>
                  <a:lnTo>
                    <a:pt x="86" y="296"/>
                  </a:lnTo>
                  <a:lnTo>
                    <a:pt x="91" y="290"/>
                  </a:lnTo>
                  <a:lnTo>
                    <a:pt x="91" y="288"/>
                  </a:lnTo>
                  <a:lnTo>
                    <a:pt x="93" y="284"/>
                  </a:lnTo>
                  <a:lnTo>
                    <a:pt x="93" y="280"/>
                  </a:lnTo>
                  <a:lnTo>
                    <a:pt x="96" y="278"/>
                  </a:lnTo>
                  <a:lnTo>
                    <a:pt x="96" y="274"/>
                  </a:lnTo>
                  <a:lnTo>
                    <a:pt x="98" y="272"/>
                  </a:lnTo>
                  <a:lnTo>
                    <a:pt x="98" y="268"/>
                  </a:lnTo>
                  <a:lnTo>
                    <a:pt x="101" y="264"/>
                  </a:lnTo>
                  <a:lnTo>
                    <a:pt x="101" y="260"/>
                  </a:lnTo>
                  <a:lnTo>
                    <a:pt x="103" y="254"/>
                  </a:lnTo>
                  <a:lnTo>
                    <a:pt x="103" y="252"/>
                  </a:lnTo>
                  <a:lnTo>
                    <a:pt x="91" y="250"/>
                  </a:lnTo>
                  <a:close/>
                  <a:moveTo>
                    <a:pt x="29" y="410"/>
                  </a:moveTo>
                  <a:lnTo>
                    <a:pt x="24" y="410"/>
                  </a:lnTo>
                  <a:lnTo>
                    <a:pt x="24" y="412"/>
                  </a:lnTo>
                  <a:lnTo>
                    <a:pt x="26" y="412"/>
                  </a:lnTo>
                  <a:lnTo>
                    <a:pt x="29" y="410"/>
                  </a:lnTo>
                  <a:close/>
                  <a:moveTo>
                    <a:pt x="144" y="392"/>
                  </a:moveTo>
                  <a:lnTo>
                    <a:pt x="139" y="392"/>
                  </a:lnTo>
                  <a:lnTo>
                    <a:pt x="139" y="394"/>
                  </a:lnTo>
                  <a:lnTo>
                    <a:pt x="144" y="394"/>
                  </a:lnTo>
                  <a:lnTo>
                    <a:pt x="144" y="392"/>
                  </a:lnTo>
                  <a:close/>
                  <a:moveTo>
                    <a:pt x="137" y="382"/>
                  </a:moveTo>
                  <a:lnTo>
                    <a:pt x="134" y="386"/>
                  </a:lnTo>
                  <a:lnTo>
                    <a:pt x="134" y="388"/>
                  </a:lnTo>
                  <a:lnTo>
                    <a:pt x="137" y="388"/>
                  </a:lnTo>
                  <a:lnTo>
                    <a:pt x="137" y="392"/>
                  </a:lnTo>
                  <a:lnTo>
                    <a:pt x="144" y="392"/>
                  </a:lnTo>
                  <a:lnTo>
                    <a:pt x="144" y="394"/>
                  </a:lnTo>
                  <a:lnTo>
                    <a:pt x="146" y="392"/>
                  </a:lnTo>
                  <a:lnTo>
                    <a:pt x="139" y="384"/>
                  </a:lnTo>
                  <a:lnTo>
                    <a:pt x="137" y="384"/>
                  </a:lnTo>
                  <a:lnTo>
                    <a:pt x="137" y="382"/>
                  </a:lnTo>
                  <a:close/>
                  <a:moveTo>
                    <a:pt x="187" y="290"/>
                  </a:moveTo>
                  <a:lnTo>
                    <a:pt x="187" y="296"/>
                  </a:lnTo>
                  <a:lnTo>
                    <a:pt x="185" y="296"/>
                  </a:lnTo>
                  <a:lnTo>
                    <a:pt x="185" y="308"/>
                  </a:lnTo>
                  <a:lnTo>
                    <a:pt x="182" y="308"/>
                  </a:lnTo>
                  <a:lnTo>
                    <a:pt x="182" y="314"/>
                  </a:lnTo>
                  <a:lnTo>
                    <a:pt x="180" y="316"/>
                  </a:lnTo>
                  <a:lnTo>
                    <a:pt x="180" y="320"/>
                  </a:lnTo>
                  <a:lnTo>
                    <a:pt x="177" y="322"/>
                  </a:lnTo>
                  <a:lnTo>
                    <a:pt x="177" y="324"/>
                  </a:lnTo>
                  <a:lnTo>
                    <a:pt x="175" y="328"/>
                  </a:lnTo>
                  <a:lnTo>
                    <a:pt x="175" y="332"/>
                  </a:lnTo>
                  <a:lnTo>
                    <a:pt x="170" y="336"/>
                  </a:lnTo>
                  <a:lnTo>
                    <a:pt x="170" y="338"/>
                  </a:lnTo>
                  <a:lnTo>
                    <a:pt x="168" y="344"/>
                  </a:lnTo>
                  <a:lnTo>
                    <a:pt x="161" y="350"/>
                  </a:lnTo>
                  <a:lnTo>
                    <a:pt x="161" y="352"/>
                  </a:lnTo>
                  <a:lnTo>
                    <a:pt x="156" y="360"/>
                  </a:lnTo>
                  <a:lnTo>
                    <a:pt x="149" y="368"/>
                  </a:lnTo>
                  <a:lnTo>
                    <a:pt x="146" y="372"/>
                  </a:lnTo>
                  <a:lnTo>
                    <a:pt x="137" y="382"/>
                  </a:lnTo>
                  <a:lnTo>
                    <a:pt x="146" y="392"/>
                  </a:lnTo>
                  <a:lnTo>
                    <a:pt x="151" y="386"/>
                  </a:lnTo>
                  <a:lnTo>
                    <a:pt x="153" y="380"/>
                  </a:lnTo>
                  <a:lnTo>
                    <a:pt x="165" y="368"/>
                  </a:lnTo>
                  <a:lnTo>
                    <a:pt x="168" y="362"/>
                  </a:lnTo>
                  <a:lnTo>
                    <a:pt x="173" y="358"/>
                  </a:lnTo>
                  <a:lnTo>
                    <a:pt x="173" y="356"/>
                  </a:lnTo>
                  <a:lnTo>
                    <a:pt x="177" y="348"/>
                  </a:lnTo>
                  <a:lnTo>
                    <a:pt x="182" y="344"/>
                  </a:lnTo>
                  <a:lnTo>
                    <a:pt x="182" y="338"/>
                  </a:lnTo>
                  <a:lnTo>
                    <a:pt x="187" y="334"/>
                  </a:lnTo>
                  <a:lnTo>
                    <a:pt x="187" y="328"/>
                  </a:lnTo>
                  <a:lnTo>
                    <a:pt x="192" y="324"/>
                  </a:lnTo>
                  <a:lnTo>
                    <a:pt x="192" y="320"/>
                  </a:lnTo>
                  <a:lnTo>
                    <a:pt x="194" y="316"/>
                  </a:lnTo>
                  <a:lnTo>
                    <a:pt x="194" y="310"/>
                  </a:lnTo>
                  <a:lnTo>
                    <a:pt x="197" y="308"/>
                  </a:lnTo>
                  <a:lnTo>
                    <a:pt x="197" y="298"/>
                  </a:lnTo>
                  <a:lnTo>
                    <a:pt x="189" y="298"/>
                  </a:lnTo>
                  <a:lnTo>
                    <a:pt x="189" y="296"/>
                  </a:lnTo>
                  <a:lnTo>
                    <a:pt x="187" y="296"/>
                  </a:lnTo>
                  <a:lnTo>
                    <a:pt x="187" y="292"/>
                  </a:lnTo>
                  <a:lnTo>
                    <a:pt x="197" y="292"/>
                  </a:lnTo>
                  <a:lnTo>
                    <a:pt x="187" y="290"/>
                  </a:lnTo>
                  <a:close/>
                  <a:moveTo>
                    <a:pt x="135" y="384"/>
                  </a:moveTo>
                  <a:lnTo>
                    <a:pt x="134" y="384"/>
                  </a:lnTo>
                  <a:lnTo>
                    <a:pt x="134" y="386"/>
                  </a:lnTo>
                  <a:lnTo>
                    <a:pt x="135" y="384"/>
                  </a:lnTo>
                  <a:close/>
                  <a:moveTo>
                    <a:pt x="137" y="382"/>
                  </a:moveTo>
                  <a:lnTo>
                    <a:pt x="137" y="384"/>
                  </a:lnTo>
                  <a:lnTo>
                    <a:pt x="139" y="384"/>
                  </a:lnTo>
                  <a:lnTo>
                    <a:pt x="137" y="382"/>
                  </a:lnTo>
                  <a:close/>
                  <a:moveTo>
                    <a:pt x="194" y="292"/>
                  </a:moveTo>
                  <a:lnTo>
                    <a:pt x="189" y="292"/>
                  </a:lnTo>
                  <a:lnTo>
                    <a:pt x="189" y="298"/>
                  </a:lnTo>
                  <a:lnTo>
                    <a:pt x="194" y="298"/>
                  </a:lnTo>
                  <a:lnTo>
                    <a:pt x="197" y="296"/>
                  </a:lnTo>
                  <a:lnTo>
                    <a:pt x="194" y="296"/>
                  </a:lnTo>
                  <a:lnTo>
                    <a:pt x="194" y="292"/>
                  </a:lnTo>
                  <a:close/>
                  <a:moveTo>
                    <a:pt x="197" y="296"/>
                  </a:moveTo>
                  <a:lnTo>
                    <a:pt x="194" y="298"/>
                  </a:lnTo>
                  <a:lnTo>
                    <a:pt x="197" y="298"/>
                  </a:lnTo>
                  <a:lnTo>
                    <a:pt x="197" y="296"/>
                  </a:lnTo>
                  <a:close/>
                  <a:moveTo>
                    <a:pt x="197" y="292"/>
                  </a:moveTo>
                  <a:lnTo>
                    <a:pt x="194" y="292"/>
                  </a:lnTo>
                  <a:lnTo>
                    <a:pt x="194" y="296"/>
                  </a:lnTo>
                  <a:lnTo>
                    <a:pt x="197" y="296"/>
                  </a:lnTo>
                  <a:lnTo>
                    <a:pt x="197" y="292"/>
                  </a:lnTo>
                  <a:close/>
                  <a:moveTo>
                    <a:pt x="197" y="292"/>
                  </a:moveTo>
                  <a:lnTo>
                    <a:pt x="197" y="292"/>
                  </a:lnTo>
                  <a:lnTo>
                    <a:pt x="197" y="296"/>
                  </a:lnTo>
                  <a:lnTo>
                    <a:pt x="199" y="292"/>
                  </a:lnTo>
                  <a:lnTo>
                    <a:pt x="197" y="292"/>
                  </a:lnTo>
                  <a:close/>
                  <a:moveTo>
                    <a:pt x="197" y="292"/>
                  </a:moveTo>
                  <a:lnTo>
                    <a:pt x="197" y="292"/>
                  </a:lnTo>
                  <a:close/>
                  <a:moveTo>
                    <a:pt x="199" y="290"/>
                  </a:moveTo>
                  <a:lnTo>
                    <a:pt x="197" y="292"/>
                  </a:lnTo>
                  <a:lnTo>
                    <a:pt x="199" y="292"/>
                  </a:lnTo>
                  <a:lnTo>
                    <a:pt x="199" y="290"/>
                  </a:lnTo>
                  <a:close/>
                  <a:moveTo>
                    <a:pt x="199" y="290"/>
                  </a:moveTo>
                  <a:lnTo>
                    <a:pt x="197" y="290"/>
                  </a:lnTo>
                  <a:lnTo>
                    <a:pt x="197" y="292"/>
                  </a:lnTo>
                  <a:lnTo>
                    <a:pt x="199" y="290"/>
                  </a:lnTo>
                  <a:close/>
                  <a:moveTo>
                    <a:pt x="199" y="288"/>
                  </a:moveTo>
                  <a:lnTo>
                    <a:pt x="187" y="290"/>
                  </a:lnTo>
                  <a:lnTo>
                    <a:pt x="197" y="292"/>
                  </a:lnTo>
                  <a:lnTo>
                    <a:pt x="197" y="290"/>
                  </a:lnTo>
                  <a:lnTo>
                    <a:pt x="199" y="290"/>
                  </a:lnTo>
                  <a:lnTo>
                    <a:pt x="199" y="288"/>
                  </a:lnTo>
                  <a:close/>
                  <a:moveTo>
                    <a:pt x="199" y="60"/>
                  </a:moveTo>
                  <a:lnTo>
                    <a:pt x="182" y="60"/>
                  </a:lnTo>
                  <a:lnTo>
                    <a:pt x="182" y="62"/>
                  </a:lnTo>
                  <a:lnTo>
                    <a:pt x="177" y="68"/>
                  </a:lnTo>
                  <a:lnTo>
                    <a:pt x="177" y="72"/>
                  </a:lnTo>
                  <a:lnTo>
                    <a:pt x="175" y="74"/>
                  </a:lnTo>
                  <a:lnTo>
                    <a:pt x="175" y="80"/>
                  </a:lnTo>
                  <a:lnTo>
                    <a:pt x="173" y="82"/>
                  </a:lnTo>
                  <a:lnTo>
                    <a:pt x="173" y="92"/>
                  </a:lnTo>
                  <a:lnTo>
                    <a:pt x="170" y="94"/>
                  </a:lnTo>
                  <a:lnTo>
                    <a:pt x="170" y="154"/>
                  </a:lnTo>
                  <a:lnTo>
                    <a:pt x="173" y="160"/>
                  </a:lnTo>
                  <a:lnTo>
                    <a:pt x="173" y="176"/>
                  </a:lnTo>
                  <a:lnTo>
                    <a:pt x="175" y="182"/>
                  </a:lnTo>
                  <a:lnTo>
                    <a:pt x="175" y="196"/>
                  </a:lnTo>
                  <a:lnTo>
                    <a:pt x="177" y="212"/>
                  </a:lnTo>
                  <a:lnTo>
                    <a:pt x="177" y="216"/>
                  </a:lnTo>
                  <a:lnTo>
                    <a:pt x="180" y="220"/>
                  </a:lnTo>
                  <a:lnTo>
                    <a:pt x="180" y="236"/>
                  </a:lnTo>
                  <a:lnTo>
                    <a:pt x="182" y="240"/>
                  </a:lnTo>
                  <a:lnTo>
                    <a:pt x="182" y="262"/>
                  </a:lnTo>
                  <a:lnTo>
                    <a:pt x="185" y="266"/>
                  </a:lnTo>
                  <a:lnTo>
                    <a:pt x="185" y="284"/>
                  </a:lnTo>
                  <a:lnTo>
                    <a:pt x="187" y="288"/>
                  </a:lnTo>
                  <a:lnTo>
                    <a:pt x="187" y="290"/>
                  </a:lnTo>
                  <a:lnTo>
                    <a:pt x="199" y="288"/>
                  </a:lnTo>
                  <a:lnTo>
                    <a:pt x="197" y="284"/>
                  </a:lnTo>
                  <a:lnTo>
                    <a:pt x="197" y="264"/>
                  </a:lnTo>
                  <a:lnTo>
                    <a:pt x="194" y="260"/>
                  </a:lnTo>
                  <a:lnTo>
                    <a:pt x="194" y="240"/>
                  </a:lnTo>
                  <a:lnTo>
                    <a:pt x="192" y="236"/>
                  </a:lnTo>
                  <a:lnTo>
                    <a:pt x="192" y="220"/>
                  </a:lnTo>
                  <a:lnTo>
                    <a:pt x="189" y="216"/>
                  </a:lnTo>
                  <a:lnTo>
                    <a:pt x="180" y="216"/>
                  </a:lnTo>
                  <a:lnTo>
                    <a:pt x="180" y="214"/>
                  </a:lnTo>
                  <a:lnTo>
                    <a:pt x="189" y="214"/>
                  </a:lnTo>
                  <a:lnTo>
                    <a:pt x="189" y="212"/>
                  </a:lnTo>
                  <a:lnTo>
                    <a:pt x="187" y="194"/>
                  </a:lnTo>
                  <a:lnTo>
                    <a:pt x="187" y="180"/>
                  </a:lnTo>
                  <a:lnTo>
                    <a:pt x="185" y="172"/>
                  </a:lnTo>
                  <a:lnTo>
                    <a:pt x="185" y="158"/>
                  </a:lnTo>
                  <a:lnTo>
                    <a:pt x="182" y="154"/>
                  </a:lnTo>
                  <a:lnTo>
                    <a:pt x="182" y="94"/>
                  </a:lnTo>
                  <a:lnTo>
                    <a:pt x="185" y="92"/>
                  </a:lnTo>
                  <a:lnTo>
                    <a:pt x="185" y="84"/>
                  </a:lnTo>
                  <a:lnTo>
                    <a:pt x="187" y="82"/>
                  </a:lnTo>
                  <a:lnTo>
                    <a:pt x="187" y="76"/>
                  </a:lnTo>
                  <a:lnTo>
                    <a:pt x="189" y="74"/>
                  </a:lnTo>
                  <a:lnTo>
                    <a:pt x="189" y="72"/>
                  </a:lnTo>
                  <a:lnTo>
                    <a:pt x="192" y="70"/>
                  </a:lnTo>
                  <a:lnTo>
                    <a:pt x="192" y="68"/>
                  </a:lnTo>
                  <a:lnTo>
                    <a:pt x="194" y="68"/>
                  </a:lnTo>
                  <a:lnTo>
                    <a:pt x="194" y="64"/>
                  </a:lnTo>
                  <a:lnTo>
                    <a:pt x="199" y="60"/>
                  </a:lnTo>
                  <a:close/>
                  <a:moveTo>
                    <a:pt x="189" y="26"/>
                  </a:moveTo>
                  <a:lnTo>
                    <a:pt x="170" y="26"/>
                  </a:lnTo>
                  <a:lnTo>
                    <a:pt x="170" y="32"/>
                  </a:lnTo>
                  <a:lnTo>
                    <a:pt x="168" y="32"/>
                  </a:lnTo>
                  <a:lnTo>
                    <a:pt x="168" y="34"/>
                  </a:lnTo>
                  <a:lnTo>
                    <a:pt x="165" y="34"/>
                  </a:lnTo>
                  <a:lnTo>
                    <a:pt x="165" y="36"/>
                  </a:lnTo>
                  <a:lnTo>
                    <a:pt x="163" y="36"/>
                  </a:lnTo>
                  <a:lnTo>
                    <a:pt x="163" y="40"/>
                  </a:lnTo>
                  <a:lnTo>
                    <a:pt x="158" y="46"/>
                  </a:lnTo>
                  <a:lnTo>
                    <a:pt x="156" y="50"/>
                  </a:lnTo>
                  <a:lnTo>
                    <a:pt x="153" y="52"/>
                  </a:lnTo>
                  <a:lnTo>
                    <a:pt x="153" y="56"/>
                  </a:lnTo>
                  <a:lnTo>
                    <a:pt x="151" y="60"/>
                  </a:lnTo>
                  <a:lnTo>
                    <a:pt x="149" y="62"/>
                  </a:lnTo>
                  <a:lnTo>
                    <a:pt x="146" y="68"/>
                  </a:lnTo>
                  <a:lnTo>
                    <a:pt x="146" y="70"/>
                  </a:lnTo>
                  <a:lnTo>
                    <a:pt x="144" y="74"/>
                  </a:lnTo>
                  <a:lnTo>
                    <a:pt x="141" y="76"/>
                  </a:lnTo>
                  <a:lnTo>
                    <a:pt x="141" y="82"/>
                  </a:lnTo>
                  <a:lnTo>
                    <a:pt x="139" y="86"/>
                  </a:lnTo>
                  <a:lnTo>
                    <a:pt x="137" y="88"/>
                  </a:lnTo>
                  <a:lnTo>
                    <a:pt x="137" y="94"/>
                  </a:lnTo>
                  <a:lnTo>
                    <a:pt x="134" y="98"/>
                  </a:lnTo>
                  <a:lnTo>
                    <a:pt x="134" y="104"/>
                  </a:lnTo>
                  <a:lnTo>
                    <a:pt x="132" y="108"/>
                  </a:lnTo>
                  <a:lnTo>
                    <a:pt x="129" y="110"/>
                  </a:lnTo>
                  <a:lnTo>
                    <a:pt x="129" y="116"/>
                  </a:lnTo>
                  <a:lnTo>
                    <a:pt x="125" y="124"/>
                  </a:lnTo>
                  <a:lnTo>
                    <a:pt x="125" y="130"/>
                  </a:lnTo>
                  <a:lnTo>
                    <a:pt x="122" y="134"/>
                  </a:lnTo>
                  <a:lnTo>
                    <a:pt x="122" y="140"/>
                  </a:lnTo>
                  <a:lnTo>
                    <a:pt x="117" y="148"/>
                  </a:lnTo>
                  <a:lnTo>
                    <a:pt x="108" y="188"/>
                  </a:lnTo>
                  <a:lnTo>
                    <a:pt x="105" y="200"/>
                  </a:lnTo>
                  <a:lnTo>
                    <a:pt x="103" y="208"/>
                  </a:lnTo>
                  <a:lnTo>
                    <a:pt x="96" y="228"/>
                  </a:lnTo>
                  <a:lnTo>
                    <a:pt x="91" y="250"/>
                  </a:lnTo>
                  <a:lnTo>
                    <a:pt x="103" y="252"/>
                  </a:lnTo>
                  <a:lnTo>
                    <a:pt x="108" y="230"/>
                  </a:lnTo>
                  <a:lnTo>
                    <a:pt x="115" y="212"/>
                  </a:lnTo>
                  <a:lnTo>
                    <a:pt x="120" y="192"/>
                  </a:lnTo>
                  <a:lnTo>
                    <a:pt x="122" y="180"/>
                  </a:lnTo>
                  <a:lnTo>
                    <a:pt x="129" y="152"/>
                  </a:lnTo>
                  <a:lnTo>
                    <a:pt x="132" y="146"/>
                  </a:lnTo>
                  <a:lnTo>
                    <a:pt x="132" y="142"/>
                  </a:lnTo>
                  <a:lnTo>
                    <a:pt x="137" y="132"/>
                  </a:lnTo>
                  <a:lnTo>
                    <a:pt x="137" y="130"/>
                  </a:lnTo>
                  <a:lnTo>
                    <a:pt x="139" y="124"/>
                  </a:lnTo>
                  <a:lnTo>
                    <a:pt x="139" y="120"/>
                  </a:lnTo>
                  <a:lnTo>
                    <a:pt x="144" y="110"/>
                  </a:lnTo>
                  <a:lnTo>
                    <a:pt x="144" y="106"/>
                  </a:lnTo>
                  <a:lnTo>
                    <a:pt x="146" y="104"/>
                  </a:lnTo>
                  <a:lnTo>
                    <a:pt x="146" y="98"/>
                  </a:lnTo>
                  <a:lnTo>
                    <a:pt x="149" y="94"/>
                  </a:lnTo>
                  <a:lnTo>
                    <a:pt x="151" y="92"/>
                  </a:lnTo>
                  <a:lnTo>
                    <a:pt x="151" y="86"/>
                  </a:lnTo>
                  <a:lnTo>
                    <a:pt x="153" y="82"/>
                  </a:lnTo>
                  <a:lnTo>
                    <a:pt x="156" y="80"/>
                  </a:lnTo>
                  <a:lnTo>
                    <a:pt x="156" y="74"/>
                  </a:lnTo>
                  <a:lnTo>
                    <a:pt x="158" y="72"/>
                  </a:lnTo>
                  <a:lnTo>
                    <a:pt x="161" y="68"/>
                  </a:lnTo>
                  <a:lnTo>
                    <a:pt x="161" y="64"/>
                  </a:lnTo>
                  <a:lnTo>
                    <a:pt x="163" y="62"/>
                  </a:lnTo>
                  <a:lnTo>
                    <a:pt x="165" y="58"/>
                  </a:lnTo>
                  <a:lnTo>
                    <a:pt x="165" y="56"/>
                  </a:lnTo>
                  <a:lnTo>
                    <a:pt x="170" y="50"/>
                  </a:lnTo>
                  <a:lnTo>
                    <a:pt x="173" y="46"/>
                  </a:lnTo>
                  <a:lnTo>
                    <a:pt x="173" y="44"/>
                  </a:lnTo>
                  <a:lnTo>
                    <a:pt x="175" y="44"/>
                  </a:lnTo>
                  <a:lnTo>
                    <a:pt x="175" y="40"/>
                  </a:lnTo>
                  <a:lnTo>
                    <a:pt x="177" y="40"/>
                  </a:lnTo>
                  <a:lnTo>
                    <a:pt x="177" y="38"/>
                  </a:lnTo>
                  <a:lnTo>
                    <a:pt x="189" y="26"/>
                  </a:lnTo>
                  <a:close/>
                  <a:moveTo>
                    <a:pt x="189" y="214"/>
                  </a:moveTo>
                  <a:lnTo>
                    <a:pt x="180" y="214"/>
                  </a:lnTo>
                  <a:lnTo>
                    <a:pt x="180" y="216"/>
                  </a:lnTo>
                  <a:lnTo>
                    <a:pt x="187" y="216"/>
                  </a:lnTo>
                  <a:lnTo>
                    <a:pt x="189" y="214"/>
                  </a:lnTo>
                  <a:close/>
                  <a:moveTo>
                    <a:pt x="189" y="214"/>
                  </a:moveTo>
                  <a:lnTo>
                    <a:pt x="187" y="216"/>
                  </a:lnTo>
                  <a:lnTo>
                    <a:pt x="189" y="216"/>
                  </a:lnTo>
                  <a:lnTo>
                    <a:pt x="189" y="214"/>
                  </a:lnTo>
                  <a:close/>
                  <a:moveTo>
                    <a:pt x="206" y="44"/>
                  </a:moveTo>
                  <a:lnTo>
                    <a:pt x="201" y="44"/>
                  </a:lnTo>
                  <a:lnTo>
                    <a:pt x="201" y="46"/>
                  </a:lnTo>
                  <a:lnTo>
                    <a:pt x="199" y="46"/>
                  </a:lnTo>
                  <a:lnTo>
                    <a:pt x="197" y="48"/>
                  </a:lnTo>
                  <a:lnTo>
                    <a:pt x="194" y="48"/>
                  </a:lnTo>
                  <a:lnTo>
                    <a:pt x="194" y="50"/>
                  </a:lnTo>
                  <a:lnTo>
                    <a:pt x="192" y="50"/>
                  </a:lnTo>
                  <a:lnTo>
                    <a:pt x="185" y="58"/>
                  </a:lnTo>
                  <a:lnTo>
                    <a:pt x="185" y="60"/>
                  </a:lnTo>
                  <a:lnTo>
                    <a:pt x="201" y="60"/>
                  </a:lnTo>
                  <a:lnTo>
                    <a:pt x="201" y="58"/>
                  </a:lnTo>
                  <a:lnTo>
                    <a:pt x="204" y="58"/>
                  </a:lnTo>
                  <a:lnTo>
                    <a:pt x="206" y="56"/>
                  </a:lnTo>
                  <a:lnTo>
                    <a:pt x="211" y="56"/>
                  </a:lnTo>
                  <a:lnTo>
                    <a:pt x="213" y="52"/>
                  </a:lnTo>
                  <a:lnTo>
                    <a:pt x="209" y="52"/>
                  </a:lnTo>
                  <a:lnTo>
                    <a:pt x="206" y="50"/>
                  </a:lnTo>
                  <a:lnTo>
                    <a:pt x="206" y="44"/>
                  </a:lnTo>
                  <a:close/>
                  <a:moveTo>
                    <a:pt x="206" y="48"/>
                  </a:moveTo>
                  <a:lnTo>
                    <a:pt x="206" y="50"/>
                  </a:lnTo>
                  <a:lnTo>
                    <a:pt x="209" y="52"/>
                  </a:lnTo>
                  <a:lnTo>
                    <a:pt x="209" y="50"/>
                  </a:lnTo>
                  <a:lnTo>
                    <a:pt x="210" y="50"/>
                  </a:lnTo>
                  <a:lnTo>
                    <a:pt x="206" y="48"/>
                  </a:lnTo>
                  <a:close/>
                  <a:moveTo>
                    <a:pt x="210" y="50"/>
                  </a:moveTo>
                  <a:lnTo>
                    <a:pt x="209" y="50"/>
                  </a:lnTo>
                  <a:lnTo>
                    <a:pt x="209" y="52"/>
                  </a:lnTo>
                  <a:lnTo>
                    <a:pt x="213" y="52"/>
                  </a:lnTo>
                  <a:lnTo>
                    <a:pt x="210" y="50"/>
                  </a:lnTo>
                  <a:close/>
                  <a:moveTo>
                    <a:pt x="209" y="48"/>
                  </a:moveTo>
                  <a:lnTo>
                    <a:pt x="206" y="48"/>
                  </a:lnTo>
                  <a:lnTo>
                    <a:pt x="213" y="52"/>
                  </a:lnTo>
                  <a:lnTo>
                    <a:pt x="209" y="48"/>
                  </a:lnTo>
                  <a:close/>
                  <a:moveTo>
                    <a:pt x="211" y="47"/>
                  </a:moveTo>
                  <a:lnTo>
                    <a:pt x="209" y="48"/>
                  </a:lnTo>
                  <a:lnTo>
                    <a:pt x="213" y="52"/>
                  </a:lnTo>
                  <a:lnTo>
                    <a:pt x="213" y="48"/>
                  </a:lnTo>
                  <a:lnTo>
                    <a:pt x="211" y="47"/>
                  </a:lnTo>
                  <a:close/>
                  <a:moveTo>
                    <a:pt x="213" y="48"/>
                  </a:moveTo>
                  <a:lnTo>
                    <a:pt x="213" y="52"/>
                  </a:lnTo>
                  <a:lnTo>
                    <a:pt x="216" y="50"/>
                  </a:lnTo>
                  <a:lnTo>
                    <a:pt x="213" y="48"/>
                  </a:lnTo>
                  <a:close/>
                  <a:moveTo>
                    <a:pt x="216" y="50"/>
                  </a:moveTo>
                  <a:lnTo>
                    <a:pt x="213" y="52"/>
                  </a:lnTo>
                  <a:lnTo>
                    <a:pt x="216" y="52"/>
                  </a:lnTo>
                  <a:lnTo>
                    <a:pt x="216" y="50"/>
                  </a:lnTo>
                  <a:close/>
                  <a:moveTo>
                    <a:pt x="249" y="44"/>
                  </a:moveTo>
                  <a:lnTo>
                    <a:pt x="218" y="44"/>
                  </a:lnTo>
                  <a:lnTo>
                    <a:pt x="218" y="46"/>
                  </a:lnTo>
                  <a:lnTo>
                    <a:pt x="212" y="47"/>
                  </a:lnTo>
                  <a:lnTo>
                    <a:pt x="213" y="48"/>
                  </a:lnTo>
                  <a:lnTo>
                    <a:pt x="216" y="50"/>
                  </a:lnTo>
                  <a:lnTo>
                    <a:pt x="216" y="52"/>
                  </a:lnTo>
                  <a:lnTo>
                    <a:pt x="218" y="52"/>
                  </a:lnTo>
                  <a:lnTo>
                    <a:pt x="223" y="50"/>
                  </a:lnTo>
                  <a:lnTo>
                    <a:pt x="228" y="50"/>
                  </a:lnTo>
                  <a:lnTo>
                    <a:pt x="230" y="48"/>
                  </a:lnTo>
                  <a:lnTo>
                    <a:pt x="237" y="48"/>
                  </a:lnTo>
                  <a:lnTo>
                    <a:pt x="240" y="46"/>
                  </a:lnTo>
                  <a:lnTo>
                    <a:pt x="247" y="46"/>
                  </a:lnTo>
                  <a:lnTo>
                    <a:pt x="249" y="44"/>
                  </a:lnTo>
                  <a:close/>
                  <a:moveTo>
                    <a:pt x="206" y="44"/>
                  </a:moveTo>
                  <a:lnTo>
                    <a:pt x="206" y="48"/>
                  </a:lnTo>
                  <a:lnTo>
                    <a:pt x="208" y="46"/>
                  </a:lnTo>
                  <a:lnTo>
                    <a:pt x="206" y="44"/>
                  </a:lnTo>
                  <a:close/>
                  <a:moveTo>
                    <a:pt x="208" y="46"/>
                  </a:moveTo>
                  <a:lnTo>
                    <a:pt x="206" y="48"/>
                  </a:lnTo>
                  <a:lnTo>
                    <a:pt x="209" y="48"/>
                  </a:lnTo>
                  <a:lnTo>
                    <a:pt x="208" y="46"/>
                  </a:lnTo>
                  <a:close/>
                  <a:moveTo>
                    <a:pt x="212" y="47"/>
                  </a:moveTo>
                  <a:lnTo>
                    <a:pt x="211" y="47"/>
                  </a:lnTo>
                  <a:lnTo>
                    <a:pt x="213" y="48"/>
                  </a:lnTo>
                  <a:lnTo>
                    <a:pt x="212" y="47"/>
                  </a:lnTo>
                  <a:close/>
                  <a:moveTo>
                    <a:pt x="208" y="45"/>
                  </a:moveTo>
                  <a:lnTo>
                    <a:pt x="208" y="46"/>
                  </a:lnTo>
                  <a:lnTo>
                    <a:pt x="209" y="48"/>
                  </a:lnTo>
                  <a:lnTo>
                    <a:pt x="211" y="47"/>
                  </a:lnTo>
                  <a:lnTo>
                    <a:pt x="208" y="45"/>
                  </a:lnTo>
                  <a:close/>
                  <a:moveTo>
                    <a:pt x="211" y="40"/>
                  </a:moveTo>
                  <a:lnTo>
                    <a:pt x="208" y="45"/>
                  </a:lnTo>
                  <a:lnTo>
                    <a:pt x="211" y="47"/>
                  </a:lnTo>
                  <a:lnTo>
                    <a:pt x="212" y="47"/>
                  </a:lnTo>
                  <a:lnTo>
                    <a:pt x="211" y="40"/>
                  </a:lnTo>
                  <a:close/>
                  <a:moveTo>
                    <a:pt x="211" y="40"/>
                  </a:moveTo>
                  <a:lnTo>
                    <a:pt x="212" y="47"/>
                  </a:lnTo>
                  <a:lnTo>
                    <a:pt x="218" y="46"/>
                  </a:lnTo>
                  <a:lnTo>
                    <a:pt x="211" y="40"/>
                  </a:lnTo>
                  <a:close/>
                  <a:moveTo>
                    <a:pt x="257" y="40"/>
                  </a:moveTo>
                  <a:lnTo>
                    <a:pt x="213" y="40"/>
                  </a:lnTo>
                  <a:lnTo>
                    <a:pt x="216" y="44"/>
                  </a:lnTo>
                  <a:lnTo>
                    <a:pt x="218" y="46"/>
                  </a:lnTo>
                  <a:lnTo>
                    <a:pt x="218" y="44"/>
                  </a:lnTo>
                  <a:lnTo>
                    <a:pt x="257" y="44"/>
                  </a:lnTo>
                  <a:lnTo>
                    <a:pt x="257" y="40"/>
                  </a:lnTo>
                  <a:close/>
                  <a:moveTo>
                    <a:pt x="206" y="44"/>
                  </a:moveTo>
                  <a:lnTo>
                    <a:pt x="208" y="46"/>
                  </a:lnTo>
                  <a:lnTo>
                    <a:pt x="208" y="45"/>
                  </a:lnTo>
                  <a:lnTo>
                    <a:pt x="206" y="44"/>
                  </a:lnTo>
                  <a:close/>
                  <a:moveTo>
                    <a:pt x="211" y="40"/>
                  </a:moveTo>
                  <a:lnTo>
                    <a:pt x="206" y="44"/>
                  </a:lnTo>
                  <a:lnTo>
                    <a:pt x="208" y="45"/>
                  </a:lnTo>
                  <a:lnTo>
                    <a:pt x="211" y="40"/>
                  </a:lnTo>
                  <a:close/>
                  <a:moveTo>
                    <a:pt x="213" y="40"/>
                  </a:moveTo>
                  <a:lnTo>
                    <a:pt x="211" y="40"/>
                  </a:lnTo>
                  <a:lnTo>
                    <a:pt x="216" y="44"/>
                  </a:lnTo>
                  <a:lnTo>
                    <a:pt x="213" y="40"/>
                  </a:lnTo>
                  <a:close/>
                  <a:moveTo>
                    <a:pt x="259" y="32"/>
                  </a:moveTo>
                  <a:lnTo>
                    <a:pt x="257" y="32"/>
                  </a:lnTo>
                  <a:lnTo>
                    <a:pt x="257" y="34"/>
                  </a:lnTo>
                  <a:lnTo>
                    <a:pt x="254" y="34"/>
                  </a:lnTo>
                  <a:lnTo>
                    <a:pt x="254" y="40"/>
                  </a:lnTo>
                  <a:lnTo>
                    <a:pt x="257" y="40"/>
                  </a:lnTo>
                  <a:lnTo>
                    <a:pt x="257" y="44"/>
                  </a:lnTo>
                  <a:lnTo>
                    <a:pt x="259" y="44"/>
                  </a:lnTo>
                  <a:lnTo>
                    <a:pt x="259" y="32"/>
                  </a:lnTo>
                  <a:close/>
                  <a:moveTo>
                    <a:pt x="261" y="25"/>
                  </a:moveTo>
                  <a:lnTo>
                    <a:pt x="261" y="26"/>
                  </a:lnTo>
                  <a:lnTo>
                    <a:pt x="259" y="26"/>
                  </a:lnTo>
                  <a:lnTo>
                    <a:pt x="259" y="44"/>
                  </a:lnTo>
                  <a:lnTo>
                    <a:pt x="264" y="44"/>
                  </a:lnTo>
                  <a:lnTo>
                    <a:pt x="264" y="40"/>
                  </a:lnTo>
                  <a:lnTo>
                    <a:pt x="266" y="40"/>
                  </a:lnTo>
                  <a:lnTo>
                    <a:pt x="266" y="38"/>
                  </a:lnTo>
                  <a:lnTo>
                    <a:pt x="269" y="36"/>
                  </a:lnTo>
                  <a:lnTo>
                    <a:pt x="269" y="34"/>
                  </a:lnTo>
                  <a:lnTo>
                    <a:pt x="271" y="34"/>
                  </a:lnTo>
                  <a:lnTo>
                    <a:pt x="271" y="32"/>
                  </a:lnTo>
                  <a:lnTo>
                    <a:pt x="273" y="28"/>
                  </a:lnTo>
                  <a:lnTo>
                    <a:pt x="266" y="28"/>
                  </a:lnTo>
                  <a:lnTo>
                    <a:pt x="261" y="25"/>
                  </a:lnTo>
                  <a:close/>
                  <a:moveTo>
                    <a:pt x="254" y="34"/>
                  </a:moveTo>
                  <a:lnTo>
                    <a:pt x="237" y="34"/>
                  </a:lnTo>
                  <a:lnTo>
                    <a:pt x="235" y="36"/>
                  </a:lnTo>
                  <a:lnTo>
                    <a:pt x="228" y="36"/>
                  </a:lnTo>
                  <a:lnTo>
                    <a:pt x="225" y="38"/>
                  </a:lnTo>
                  <a:lnTo>
                    <a:pt x="218" y="38"/>
                  </a:lnTo>
                  <a:lnTo>
                    <a:pt x="216" y="40"/>
                  </a:lnTo>
                  <a:lnTo>
                    <a:pt x="254" y="40"/>
                  </a:lnTo>
                  <a:lnTo>
                    <a:pt x="254" y="34"/>
                  </a:lnTo>
                  <a:close/>
                  <a:moveTo>
                    <a:pt x="257" y="32"/>
                  </a:moveTo>
                  <a:lnTo>
                    <a:pt x="249" y="32"/>
                  </a:lnTo>
                  <a:lnTo>
                    <a:pt x="247" y="34"/>
                  </a:lnTo>
                  <a:lnTo>
                    <a:pt x="257" y="34"/>
                  </a:lnTo>
                  <a:lnTo>
                    <a:pt x="257" y="32"/>
                  </a:lnTo>
                  <a:close/>
                  <a:moveTo>
                    <a:pt x="268" y="17"/>
                  </a:moveTo>
                  <a:lnTo>
                    <a:pt x="266" y="20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1" y="24"/>
                  </a:lnTo>
                  <a:lnTo>
                    <a:pt x="261" y="25"/>
                  </a:lnTo>
                  <a:lnTo>
                    <a:pt x="266" y="28"/>
                  </a:lnTo>
                  <a:lnTo>
                    <a:pt x="271" y="23"/>
                  </a:lnTo>
                  <a:lnTo>
                    <a:pt x="271" y="18"/>
                  </a:lnTo>
                  <a:lnTo>
                    <a:pt x="268" y="17"/>
                  </a:lnTo>
                  <a:close/>
                  <a:moveTo>
                    <a:pt x="271" y="23"/>
                  </a:moveTo>
                  <a:lnTo>
                    <a:pt x="266" y="28"/>
                  </a:lnTo>
                  <a:lnTo>
                    <a:pt x="271" y="28"/>
                  </a:lnTo>
                  <a:lnTo>
                    <a:pt x="271" y="23"/>
                  </a:lnTo>
                  <a:close/>
                  <a:moveTo>
                    <a:pt x="273" y="20"/>
                  </a:moveTo>
                  <a:lnTo>
                    <a:pt x="271" y="23"/>
                  </a:lnTo>
                  <a:lnTo>
                    <a:pt x="271" y="28"/>
                  </a:lnTo>
                  <a:lnTo>
                    <a:pt x="273" y="20"/>
                  </a:lnTo>
                  <a:close/>
                  <a:moveTo>
                    <a:pt x="276" y="20"/>
                  </a:moveTo>
                  <a:lnTo>
                    <a:pt x="273" y="20"/>
                  </a:lnTo>
                  <a:lnTo>
                    <a:pt x="271" y="28"/>
                  </a:lnTo>
                  <a:lnTo>
                    <a:pt x="276" y="28"/>
                  </a:lnTo>
                  <a:lnTo>
                    <a:pt x="276" y="20"/>
                  </a:lnTo>
                  <a:close/>
                  <a:moveTo>
                    <a:pt x="201" y="8"/>
                  </a:moveTo>
                  <a:lnTo>
                    <a:pt x="199" y="8"/>
                  </a:lnTo>
                  <a:lnTo>
                    <a:pt x="199" y="10"/>
                  </a:lnTo>
                  <a:lnTo>
                    <a:pt x="194" y="10"/>
                  </a:lnTo>
                  <a:lnTo>
                    <a:pt x="192" y="12"/>
                  </a:lnTo>
                  <a:lnTo>
                    <a:pt x="189" y="12"/>
                  </a:lnTo>
                  <a:lnTo>
                    <a:pt x="187" y="14"/>
                  </a:lnTo>
                  <a:lnTo>
                    <a:pt x="185" y="14"/>
                  </a:lnTo>
                  <a:lnTo>
                    <a:pt x="185" y="16"/>
                  </a:lnTo>
                  <a:lnTo>
                    <a:pt x="182" y="16"/>
                  </a:lnTo>
                  <a:lnTo>
                    <a:pt x="173" y="26"/>
                  </a:lnTo>
                  <a:lnTo>
                    <a:pt x="192" y="26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7" y="22"/>
                  </a:lnTo>
                  <a:lnTo>
                    <a:pt x="199" y="22"/>
                  </a:lnTo>
                  <a:lnTo>
                    <a:pt x="201" y="20"/>
                  </a:lnTo>
                  <a:lnTo>
                    <a:pt x="199" y="20"/>
                  </a:lnTo>
                  <a:lnTo>
                    <a:pt x="199" y="16"/>
                  </a:lnTo>
                  <a:lnTo>
                    <a:pt x="197" y="14"/>
                  </a:lnTo>
                  <a:lnTo>
                    <a:pt x="202" y="13"/>
                  </a:lnTo>
                  <a:lnTo>
                    <a:pt x="201" y="8"/>
                  </a:lnTo>
                  <a:close/>
                  <a:moveTo>
                    <a:pt x="240" y="12"/>
                  </a:moveTo>
                  <a:lnTo>
                    <a:pt x="261" y="25"/>
                  </a:lnTo>
                  <a:lnTo>
                    <a:pt x="261" y="24"/>
                  </a:lnTo>
                  <a:lnTo>
                    <a:pt x="264" y="22"/>
                  </a:lnTo>
                  <a:lnTo>
                    <a:pt x="264" y="20"/>
                  </a:lnTo>
                  <a:lnTo>
                    <a:pt x="266" y="20"/>
                  </a:lnTo>
                  <a:lnTo>
                    <a:pt x="268" y="17"/>
                  </a:lnTo>
                  <a:lnTo>
                    <a:pt x="265" y="14"/>
                  </a:lnTo>
                  <a:lnTo>
                    <a:pt x="245" y="14"/>
                  </a:lnTo>
                  <a:lnTo>
                    <a:pt x="240" y="12"/>
                  </a:lnTo>
                  <a:close/>
                  <a:moveTo>
                    <a:pt x="271" y="18"/>
                  </a:moveTo>
                  <a:lnTo>
                    <a:pt x="271" y="23"/>
                  </a:lnTo>
                  <a:lnTo>
                    <a:pt x="273" y="20"/>
                  </a:lnTo>
                  <a:lnTo>
                    <a:pt x="271" y="18"/>
                  </a:lnTo>
                  <a:close/>
                  <a:moveTo>
                    <a:pt x="199" y="16"/>
                  </a:moveTo>
                  <a:lnTo>
                    <a:pt x="199" y="20"/>
                  </a:lnTo>
                  <a:lnTo>
                    <a:pt x="204" y="20"/>
                  </a:lnTo>
                  <a:lnTo>
                    <a:pt x="199" y="16"/>
                  </a:lnTo>
                  <a:close/>
                  <a:moveTo>
                    <a:pt x="203" y="14"/>
                  </a:moveTo>
                  <a:lnTo>
                    <a:pt x="199" y="14"/>
                  </a:lnTo>
                  <a:lnTo>
                    <a:pt x="199" y="16"/>
                  </a:lnTo>
                  <a:lnTo>
                    <a:pt x="204" y="20"/>
                  </a:lnTo>
                  <a:lnTo>
                    <a:pt x="203" y="14"/>
                  </a:lnTo>
                  <a:close/>
                  <a:moveTo>
                    <a:pt x="203" y="13"/>
                  </a:moveTo>
                  <a:lnTo>
                    <a:pt x="202" y="13"/>
                  </a:lnTo>
                  <a:lnTo>
                    <a:pt x="204" y="20"/>
                  </a:lnTo>
                  <a:lnTo>
                    <a:pt x="205" y="18"/>
                  </a:lnTo>
                  <a:lnTo>
                    <a:pt x="203" y="13"/>
                  </a:lnTo>
                  <a:close/>
                  <a:moveTo>
                    <a:pt x="205" y="18"/>
                  </a:moveTo>
                  <a:lnTo>
                    <a:pt x="204" y="20"/>
                  </a:lnTo>
                  <a:lnTo>
                    <a:pt x="206" y="20"/>
                  </a:lnTo>
                  <a:lnTo>
                    <a:pt x="205" y="18"/>
                  </a:lnTo>
                  <a:close/>
                  <a:moveTo>
                    <a:pt x="206" y="17"/>
                  </a:moveTo>
                  <a:lnTo>
                    <a:pt x="205" y="18"/>
                  </a:lnTo>
                  <a:lnTo>
                    <a:pt x="206" y="20"/>
                  </a:lnTo>
                  <a:lnTo>
                    <a:pt x="206" y="17"/>
                  </a:lnTo>
                  <a:close/>
                  <a:moveTo>
                    <a:pt x="206" y="16"/>
                  </a:moveTo>
                  <a:lnTo>
                    <a:pt x="206" y="17"/>
                  </a:lnTo>
                  <a:lnTo>
                    <a:pt x="206" y="18"/>
                  </a:lnTo>
                  <a:lnTo>
                    <a:pt x="206" y="20"/>
                  </a:lnTo>
                  <a:lnTo>
                    <a:pt x="206" y="16"/>
                  </a:lnTo>
                  <a:close/>
                  <a:moveTo>
                    <a:pt x="209" y="12"/>
                  </a:moveTo>
                  <a:lnTo>
                    <a:pt x="206" y="16"/>
                  </a:lnTo>
                  <a:lnTo>
                    <a:pt x="206" y="20"/>
                  </a:lnTo>
                  <a:lnTo>
                    <a:pt x="209" y="16"/>
                  </a:lnTo>
                  <a:lnTo>
                    <a:pt x="209" y="12"/>
                  </a:lnTo>
                  <a:close/>
                  <a:moveTo>
                    <a:pt x="211" y="12"/>
                  </a:moveTo>
                  <a:lnTo>
                    <a:pt x="209" y="14"/>
                  </a:lnTo>
                  <a:lnTo>
                    <a:pt x="209" y="16"/>
                  </a:lnTo>
                  <a:lnTo>
                    <a:pt x="206" y="20"/>
                  </a:lnTo>
                  <a:lnTo>
                    <a:pt x="211" y="14"/>
                  </a:lnTo>
                  <a:lnTo>
                    <a:pt x="211" y="12"/>
                  </a:lnTo>
                  <a:close/>
                  <a:moveTo>
                    <a:pt x="231" y="8"/>
                  </a:moveTo>
                  <a:lnTo>
                    <a:pt x="209" y="8"/>
                  </a:lnTo>
                  <a:lnTo>
                    <a:pt x="209" y="10"/>
                  </a:lnTo>
                  <a:lnTo>
                    <a:pt x="211" y="12"/>
                  </a:lnTo>
                  <a:lnTo>
                    <a:pt x="211" y="14"/>
                  </a:lnTo>
                  <a:lnTo>
                    <a:pt x="206" y="20"/>
                  </a:lnTo>
                  <a:lnTo>
                    <a:pt x="209" y="20"/>
                  </a:lnTo>
                  <a:lnTo>
                    <a:pt x="211" y="16"/>
                  </a:lnTo>
                  <a:lnTo>
                    <a:pt x="221" y="16"/>
                  </a:lnTo>
                  <a:lnTo>
                    <a:pt x="225" y="14"/>
                  </a:lnTo>
                  <a:lnTo>
                    <a:pt x="233" y="14"/>
                  </a:lnTo>
                  <a:lnTo>
                    <a:pt x="231" y="8"/>
                  </a:lnTo>
                  <a:close/>
                  <a:moveTo>
                    <a:pt x="271" y="16"/>
                  </a:moveTo>
                  <a:lnTo>
                    <a:pt x="269" y="16"/>
                  </a:lnTo>
                  <a:lnTo>
                    <a:pt x="268" y="17"/>
                  </a:lnTo>
                  <a:lnTo>
                    <a:pt x="271" y="18"/>
                  </a:lnTo>
                  <a:lnTo>
                    <a:pt x="271" y="16"/>
                  </a:lnTo>
                  <a:close/>
                  <a:moveTo>
                    <a:pt x="205" y="13"/>
                  </a:moveTo>
                  <a:lnTo>
                    <a:pt x="203" y="13"/>
                  </a:lnTo>
                  <a:lnTo>
                    <a:pt x="205" y="18"/>
                  </a:lnTo>
                  <a:lnTo>
                    <a:pt x="206" y="17"/>
                  </a:lnTo>
                  <a:lnTo>
                    <a:pt x="205" y="13"/>
                  </a:lnTo>
                  <a:close/>
                  <a:moveTo>
                    <a:pt x="209" y="12"/>
                  </a:moveTo>
                  <a:lnTo>
                    <a:pt x="205" y="13"/>
                  </a:lnTo>
                  <a:lnTo>
                    <a:pt x="206" y="17"/>
                  </a:lnTo>
                  <a:lnTo>
                    <a:pt x="209" y="12"/>
                  </a:lnTo>
                  <a:close/>
                  <a:moveTo>
                    <a:pt x="202" y="13"/>
                  </a:moveTo>
                  <a:lnTo>
                    <a:pt x="197" y="14"/>
                  </a:lnTo>
                  <a:lnTo>
                    <a:pt x="199" y="16"/>
                  </a:lnTo>
                  <a:lnTo>
                    <a:pt x="199" y="14"/>
                  </a:lnTo>
                  <a:lnTo>
                    <a:pt x="203" y="14"/>
                  </a:lnTo>
                  <a:lnTo>
                    <a:pt x="202" y="13"/>
                  </a:lnTo>
                  <a:close/>
                  <a:moveTo>
                    <a:pt x="209" y="10"/>
                  </a:moveTo>
                  <a:lnTo>
                    <a:pt x="209" y="14"/>
                  </a:lnTo>
                  <a:lnTo>
                    <a:pt x="211" y="12"/>
                  </a:lnTo>
                  <a:lnTo>
                    <a:pt x="209" y="10"/>
                  </a:lnTo>
                  <a:close/>
                  <a:moveTo>
                    <a:pt x="235" y="2"/>
                  </a:moveTo>
                  <a:lnTo>
                    <a:pt x="230" y="2"/>
                  </a:lnTo>
                  <a:lnTo>
                    <a:pt x="233" y="14"/>
                  </a:lnTo>
                  <a:lnTo>
                    <a:pt x="235" y="14"/>
                  </a:lnTo>
                  <a:lnTo>
                    <a:pt x="235" y="12"/>
                  </a:lnTo>
                  <a:lnTo>
                    <a:pt x="237" y="12"/>
                  </a:lnTo>
                  <a:lnTo>
                    <a:pt x="237" y="4"/>
                  </a:lnTo>
                  <a:lnTo>
                    <a:pt x="235" y="4"/>
                  </a:lnTo>
                  <a:lnTo>
                    <a:pt x="235" y="2"/>
                  </a:lnTo>
                  <a:close/>
                  <a:moveTo>
                    <a:pt x="242" y="0"/>
                  </a:moveTo>
                  <a:lnTo>
                    <a:pt x="242" y="2"/>
                  </a:lnTo>
                  <a:lnTo>
                    <a:pt x="235" y="2"/>
                  </a:lnTo>
                  <a:lnTo>
                    <a:pt x="235" y="4"/>
                  </a:lnTo>
                  <a:lnTo>
                    <a:pt x="237" y="4"/>
                  </a:lnTo>
                  <a:lnTo>
                    <a:pt x="237" y="12"/>
                  </a:lnTo>
                  <a:lnTo>
                    <a:pt x="235" y="12"/>
                  </a:lnTo>
                  <a:lnTo>
                    <a:pt x="235" y="14"/>
                  </a:lnTo>
                  <a:lnTo>
                    <a:pt x="243" y="14"/>
                  </a:lnTo>
                  <a:lnTo>
                    <a:pt x="240" y="12"/>
                  </a:lnTo>
                  <a:lnTo>
                    <a:pt x="243" y="7"/>
                  </a:lnTo>
                  <a:lnTo>
                    <a:pt x="242" y="0"/>
                  </a:lnTo>
                  <a:close/>
                  <a:moveTo>
                    <a:pt x="243" y="7"/>
                  </a:moveTo>
                  <a:lnTo>
                    <a:pt x="240" y="12"/>
                  </a:lnTo>
                  <a:lnTo>
                    <a:pt x="245" y="14"/>
                  </a:lnTo>
                  <a:lnTo>
                    <a:pt x="243" y="7"/>
                  </a:lnTo>
                  <a:close/>
                  <a:moveTo>
                    <a:pt x="247" y="2"/>
                  </a:moveTo>
                  <a:lnTo>
                    <a:pt x="243" y="7"/>
                  </a:lnTo>
                  <a:lnTo>
                    <a:pt x="245" y="14"/>
                  </a:lnTo>
                  <a:lnTo>
                    <a:pt x="245" y="12"/>
                  </a:lnTo>
                  <a:lnTo>
                    <a:pt x="249" y="12"/>
                  </a:lnTo>
                  <a:lnTo>
                    <a:pt x="249" y="4"/>
                  </a:lnTo>
                  <a:lnTo>
                    <a:pt x="247" y="2"/>
                  </a:lnTo>
                  <a:close/>
                  <a:moveTo>
                    <a:pt x="247" y="2"/>
                  </a:moveTo>
                  <a:lnTo>
                    <a:pt x="249" y="4"/>
                  </a:lnTo>
                  <a:lnTo>
                    <a:pt x="249" y="12"/>
                  </a:lnTo>
                  <a:lnTo>
                    <a:pt x="245" y="12"/>
                  </a:lnTo>
                  <a:lnTo>
                    <a:pt x="245" y="14"/>
                  </a:lnTo>
                  <a:lnTo>
                    <a:pt x="265" y="14"/>
                  </a:lnTo>
                  <a:lnTo>
                    <a:pt x="247" y="2"/>
                  </a:lnTo>
                  <a:close/>
                  <a:moveTo>
                    <a:pt x="201" y="8"/>
                  </a:moveTo>
                  <a:lnTo>
                    <a:pt x="202" y="13"/>
                  </a:lnTo>
                  <a:lnTo>
                    <a:pt x="203" y="13"/>
                  </a:lnTo>
                  <a:lnTo>
                    <a:pt x="201" y="8"/>
                  </a:lnTo>
                  <a:close/>
                  <a:moveTo>
                    <a:pt x="201" y="8"/>
                  </a:moveTo>
                  <a:lnTo>
                    <a:pt x="203" y="13"/>
                  </a:lnTo>
                  <a:lnTo>
                    <a:pt x="205" y="13"/>
                  </a:lnTo>
                  <a:lnTo>
                    <a:pt x="204" y="10"/>
                  </a:lnTo>
                  <a:lnTo>
                    <a:pt x="201" y="8"/>
                  </a:lnTo>
                  <a:close/>
                  <a:moveTo>
                    <a:pt x="204" y="10"/>
                  </a:moveTo>
                  <a:lnTo>
                    <a:pt x="205" y="13"/>
                  </a:lnTo>
                  <a:lnTo>
                    <a:pt x="209" y="12"/>
                  </a:lnTo>
                  <a:lnTo>
                    <a:pt x="204" y="10"/>
                  </a:lnTo>
                  <a:close/>
                  <a:moveTo>
                    <a:pt x="206" y="8"/>
                  </a:moveTo>
                  <a:lnTo>
                    <a:pt x="204" y="8"/>
                  </a:lnTo>
                  <a:lnTo>
                    <a:pt x="204" y="10"/>
                  </a:lnTo>
                  <a:lnTo>
                    <a:pt x="209" y="12"/>
                  </a:lnTo>
                  <a:lnTo>
                    <a:pt x="209" y="10"/>
                  </a:lnTo>
                  <a:lnTo>
                    <a:pt x="206" y="8"/>
                  </a:lnTo>
                  <a:close/>
                  <a:moveTo>
                    <a:pt x="230" y="2"/>
                  </a:moveTo>
                  <a:lnTo>
                    <a:pt x="223" y="2"/>
                  </a:lnTo>
                  <a:lnTo>
                    <a:pt x="221" y="4"/>
                  </a:lnTo>
                  <a:lnTo>
                    <a:pt x="209" y="4"/>
                  </a:lnTo>
                  <a:lnTo>
                    <a:pt x="206" y="8"/>
                  </a:lnTo>
                  <a:lnTo>
                    <a:pt x="209" y="10"/>
                  </a:lnTo>
                  <a:lnTo>
                    <a:pt x="209" y="8"/>
                  </a:lnTo>
                  <a:lnTo>
                    <a:pt x="231" y="8"/>
                  </a:lnTo>
                  <a:lnTo>
                    <a:pt x="230" y="2"/>
                  </a:lnTo>
                  <a:close/>
                  <a:moveTo>
                    <a:pt x="204" y="8"/>
                  </a:moveTo>
                  <a:lnTo>
                    <a:pt x="201" y="8"/>
                  </a:lnTo>
                  <a:lnTo>
                    <a:pt x="204" y="10"/>
                  </a:lnTo>
                  <a:lnTo>
                    <a:pt x="204" y="8"/>
                  </a:lnTo>
                  <a:close/>
                  <a:moveTo>
                    <a:pt x="242" y="0"/>
                  </a:moveTo>
                  <a:lnTo>
                    <a:pt x="243" y="7"/>
                  </a:lnTo>
                  <a:lnTo>
                    <a:pt x="247" y="2"/>
                  </a:lnTo>
                  <a:lnTo>
                    <a:pt x="245" y="2"/>
                  </a:lnTo>
                  <a:lnTo>
                    <a:pt x="245" y="1"/>
                  </a:lnTo>
                  <a:lnTo>
                    <a:pt x="242" y="0"/>
                  </a:lnTo>
                  <a:close/>
                  <a:moveTo>
                    <a:pt x="245" y="1"/>
                  </a:moveTo>
                  <a:lnTo>
                    <a:pt x="245" y="2"/>
                  </a:lnTo>
                  <a:lnTo>
                    <a:pt x="247" y="2"/>
                  </a:lnTo>
                  <a:lnTo>
                    <a:pt x="245" y="1"/>
                  </a:lnTo>
                  <a:close/>
                  <a:moveTo>
                    <a:pt x="245" y="0"/>
                  </a:moveTo>
                  <a:lnTo>
                    <a:pt x="242" y="0"/>
                  </a:lnTo>
                  <a:lnTo>
                    <a:pt x="245" y="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6" name="Freeform 8"/>
            <p:cNvSpPr>
              <a:spLocks/>
            </p:cNvSpPr>
            <p:nvPr/>
          </p:nvSpPr>
          <p:spPr bwMode="auto">
            <a:xfrm>
              <a:off x="6616" y="1073"/>
              <a:ext cx="4647" cy="305"/>
            </a:xfrm>
            <a:custGeom>
              <a:avLst/>
              <a:gdLst/>
              <a:ahLst/>
              <a:cxnLst>
                <a:cxn ang="0">
                  <a:pos x="3749" y="5"/>
                </a:cxn>
                <a:cxn ang="0">
                  <a:pos x="3341" y="10"/>
                </a:cxn>
                <a:cxn ang="0">
                  <a:pos x="2983" y="15"/>
                </a:cxn>
                <a:cxn ang="0">
                  <a:pos x="2669" y="20"/>
                </a:cxn>
                <a:cxn ang="0">
                  <a:pos x="2222" y="27"/>
                </a:cxn>
                <a:cxn ang="0">
                  <a:pos x="1123" y="34"/>
                </a:cxn>
                <a:cxn ang="0">
                  <a:pos x="617" y="27"/>
                </a:cxn>
                <a:cxn ang="0">
                  <a:pos x="425" y="24"/>
                </a:cxn>
                <a:cxn ang="0">
                  <a:pos x="369" y="36"/>
                </a:cxn>
                <a:cxn ang="0">
                  <a:pos x="319" y="58"/>
                </a:cxn>
                <a:cxn ang="0">
                  <a:pos x="281" y="82"/>
                </a:cxn>
                <a:cxn ang="0">
                  <a:pos x="247" y="111"/>
                </a:cxn>
                <a:cxn ang="0">
                  <a:pos x="180" y="192"/>
                </a:cxn>
                <a:cxn ang="0">
                  <a:pos x="170" y="209"/>
                </a:cxn>
                <a:cxn ang="0">
                  <a:pos x="146" y="236"/>
                </a:cxn>
                <a:cxn ang="0">
                  <a:pos x="113" y="252"/>
                </a:cxn>
                <a:cxn ang="0">
                  <a:pos x="62" y="262"/>
                </a:cxn>
                <a:cxn ang="0">
                  <a:pos x="7" y="267"/>
                </a:cxn>
                <a:cxn ang="0">
                  <a:pos x="57" y="300"/>
                </a:cxn>
                <a:cxn ang="0">
                  <a:pos x="125" y="284"/>
                </a:cxn>
                <a:cxn ang="0">
                  <a:pos x="163" y="267"/>
                </a:cxn>
                <a:cxn ang="0">
                  <a:pos x="189" y="245"/>
                </a:cxn>
                <a:cxn ang="0">
                  <a:pos x="211" y="209"/>
                </a:cxn>
                <a:cxn ang="0">
                  <a:pos x="237" y="176"/>
                </a:cxn>
                <a:cxn ang="0">
                  <a:pos x="288" y="123"/>
                </a:cxn>
                <a:cxn ang="0">
                  <a:pos x="319" y="101"/>
                </a:cxn>
                <a:cxn ang="0">
                  <a:pos x="353" y="82"/>
                </a:cxn>
                <a:cxn ang="0">
                  <a:pos x="408" y="63"/>
                </a:cxn>
                <a:cxn ang="0">
                  <a:pos x="473" y="58"/>
                </a:cxn>
                <a:cxn ang="0">
                  <a:pos x="1123" y="70"/>
                </a:cxn>
                <a:cxn ang="0">
                  <a:pos x="1951" y="65"/>
                </a:cxn>
                <a:cxn ang="0">
                  <a:pos x="2525" y="58"/>
                </a:cxn>
                <a:cxn ang="0">
                  <a:pos x="2822" y="53"/>
                </a:cxn>
                <a:cxn ang="0">
                  <a:pos x="3158" y="48"/>
                </a:cxn>
                <a:cxn ang="0">
                  <a:pos x="3540" y="41"/>
                </a:cxn>
                <a:cxn ang="0">
                  <a:pos x="3972" y="36"/>
                </a:cxn>
                <a:cxn ang="0">
                  <a:pos x="4068" y="46"/>
                </a:cxn>
                <a:cxn ang="0">
                  <a:pos x="4207" y="75"/>
                </a:cxn>
                <a:cxn ang="0">
                  <a:pos x="4320" y="101"/>
                </a:cxn>
                <a:cxn ang="0">
                  <a:pos x="4370" y="113"/>
                </a:cxn>
                <a:cxn ang="0">
                  <a:pos x="4413" y="130"/>
                </a:cxn>
                <a:cxn ang="0">
                  <a:pos x="4471" y="152"/>
                </a:cxn>
                <a:cxn ang="0">
                  <a:pos x="4526" y="168"/>
                </a:cxn>
                <a:cxn ang="0">
                  <a:pos x="4584" y="183"/>
                </a:cxn>
                <a:cxn ang="0">
                  <a:pos x="4646" y="190"/>
                </a:cxn>
                <a:cxn ang="0">
                  <a:pos x="4589" y="152"/>
                </a:cxn>
                <a:cxn ang="0">
                  <a:pos x="4469" y="113"/>
                </a:cxn>
                <a:cxn ang="0">
                  <a:pos x="4416" y="92"/>
                </a:cxn>
                <a:cxn ang="0">
                  <a:pos x="4382" y="80"/>
                </a:cxn>
                <a:cxn ang="0">
                  <a:pos x="4327" y="68"/>
                </a:cxn>
                <a:cxn ang="0">
                  <a:pos x="4238" y="46"/>
                </a:cxn>
                <a:cxn ang="0">
                  <a:pos x="4118" y="20"/>
                </a:cxn>
                <a:cxn ang="0">
                  <a:pos x="3989" y="3"/>
                </a:cxn>
              </a:cxnLst>
              <a:rect l="0" t="0" r="r" b="b"/>
              <a:pathLst>
                <a:path w="4647" h="305">
                  <a:moveTo>
                    <a:pt x="3979" y="0"/>
                  </a:moveTo>
                  <a:lnTo>
                    <a:pt x="3969" y="0"/>
                  </a:lnTo>
                  <a:lnTo>
                    <a:pt x="3857" y="3"/>
                  </a:lnTo>
                  <a:lnTo>
                    <a:pt x="3749" y="5"/>
                  </a:lnTo>
                  <a:lnTo>
                    <a:pt x="3641" y="5"/>
                  </a:lnTo>
                  <a:lnTo>
                    <a:pt x="3537" y="8"/>
                  </a:lnTo>
                  <a:lnTo>
                    <a:pt x="3439" y="8"/>
                  </a:lnTo>
                  <a:lnTo>
                    <a:pt x="3341" y="10"/>
                  </a:lnTo>
                  <a:lnTo>
                    <a:pt x="3247" y="10"/>
                  </a:lnTo>
                  <a:lnTo>
                    <a:pt x="3156" y="12"/>
                  </a:lnTo>
                  <a:lnTo>
                    <a:pt x="3069" y="12"/>
                  </a:lnTo>
                  <a:lnTo>
                    <a:pt x="2983" y="15"/>
                  </a:lnTo>
                  <a:lnTo>
                    <a:pt x="2901" y="15"/>
                  </a:lnTo>
                  <a:lnTo>
                    <a:pt x="2822" y="17"/>
                  </a:lnTo>
                  <a:lnTo>
                    <a:pt x="2743" y="17"/>
                  </a:lnTo>
                  <a:lnTo>
                    <a:pt x="2669" y="20"/>
                  </a:lnTo>
                  <a:lnTo>
                    <a:pt x="2597" y="20"/>
                  </a:lnTo>
                  <a:lnTo>
                    <a:pt x="2525" y="22"/>
                  </a:lnTo>
                  <a:lnTo>
                    <a:pt x="2369" y="24"/>
                  </a:lnTo>
                  <a:lnTo>
                    <a:pt x="2222" y="27"/>
                  </a:lnTo>
                  <a:lnTo>
                    <a:pt x="2083" y="29"/>
                  </a:lnTo>
                  <a:lnTo>
                    <a:pt x="1951" y="29"/>
                  </a:lnTo>
                  <a:lnTo>
                    <a:pt x="1704" y="34"/>
                  </a:lnTo>
                  <a:lnTo>
                    <a:pt x="1123" y="34"/>
                  </a:lnTo>
                  <a:lnTo>
                    <a:pt x="1003" y="32"/>
                  </a:lnTo>
                  <a:lnTo>
                    <a:pt x="881" y="32"/>
                  </a:lnTo>
                  <a:lnTo>
                    <a:pt x="751" y="29"/>
                  </a:lnTo>
                  <a:lnTo>
                    <a:pt x="617" y="27"/>
                  </a:lnTo>
                  <a:lnTo>
                    <a:pt x="473" y="22"/>
                  </a:lnTo>
                  <a:lnTo>
                    <a:pt x="449" y="22"/>
                  </a:lnTo>
                  <a:lnTo>
                    <a:pt x="437" y="24"/>
                  </a:lnTo>
                  <a:lnTo>
                    <a:pt x="425" y="24"/>
                  </a:lnTo>
                  <a:lnTo>
                    <a:pt x="401" y="29"/>
                  </a:lnTo>
                  <a:lnTo>
                    <a:pt x="391" y="32"/>
                  </a:lnTo>
                  <a:lnTo>
                    <a:pt x="379" y="34"/>
                  </a:lnTo>
                  <a:lnTo>
                    <a:pt x="369" y="36"/>
                  </a:lnTo>
                  <a:lnTo>
                    <a:pt x="357" y="41"/>
                  </a:lnTo>
                  <a:lnTo>
                    <a:pt x="348" y="46"/>
                  </a:lnTo>
                  <a:lnTo>
                    <a:pt x="338" y="48"/>
                  </a:lnTo>
                  <a:lnTo>
                    <a:pt x="319" y="58"/>
                  </a:lnTo>
                  <a:lnTo>
                    <a:pt x="309" y="65"/>
                  </a:lnTo>
                  <a:lnTo>
                    <a:pt x="300" y="70"/>
                  </a:lnTo>
                  <a:lnTo>
                    <a:pt x="290" y="77"/>
                  </a:lnTo>
                  <a:lnTo>
                    <a:pt x="281" y="82"/>
                  </a:lnTo>
                  <a:lnTo>
                    <a:pt x="273" y="89"/>
                  </a:lnTo>
                  <a:lnTo>
                    <a:pt x="264" y="96"/>
                  </a:lnTo>
                  <a:lnTo>
                    <a:pt x="257" y="104"/>
                  </a:lnTo>
                  <a:lnTo>
                    <a:pt x="247" y="111"/>
                  </a:lnTo>
                  <a:lnTo>
                    <a:pt x="240" y="118"/>
                  </a:lnTo>
                  <a:lnTo>
                    <a:pt x="233" y="128"/>
                  </a:lnTo>
                  <a:lnTo>
                    <a:pt x="223" y="135"/>
                  </a:lnTo>
                  <a:lnTo>
                    <a:pt x="180" y="192"/>
                  </a:lnTo>
                  <a:lnTo>
                    <a:pt x="175" y="202"/>
                  </a:lnTo>
                  <a:lnTo>
                    <a:pt x="173" y="204"/>
                  </a:lnTo>
                  <a:lnTo>
                    <a:pt x="173" y="207"/>
                  </a:lnTo>
                  <a:lnTo>
                    <a:pt x="170" y="209"/>
                  </a:lnTo>
                  <a:lnTo>
                    <a:pt x="165" y="219"/>
                  </a:lnTo>
                  <a:lnTo>
                    <a:pt x="156" y="228"/>
                  </a:lnTo>
                  <a:lnTo>
                    <a:pt x="151" y="231"/>
                  </a:lnTo>
                  <a:lnTo>
                    <a:pt x="146" y="236"/>
                  </a:lnTo>
                  <a:lnTo>
                    <a:pt x="132" y="243"/>
                  </a:lnTo>
                  <a:lnTo>
                    <a:pt x="125" y="248"/>
                  </a:lnTo>
                  <a:lnTo>
                    <a:pt x="120" y="250"/>
                  </a:lnTo>
                  <a:lnTo>
                    <a:pt x="113" y="252"/>
                  </a:lnTo>
                  <a:lnTo>
                    <a:pt x="105" y="252"/>
                  </a:lnTo>
                  <a:lnTo>
                    <a:pt x="84" y="260"/>
                  </a:lnTo>
                  <a:lnTo>
                    <a:pt x="69" y="260"/>
                  </a:lnTo>
                  <a:lnTo>
                    <a:pt x="62" y="262"/>
                  </a:lnTo>
                  <a:lnTo>
                    <a:pt x="53" y="262"/>
                  </a:lnTo>
                  <a:lnTo>
                    <a:pt x="45" y="264"/>
                  </a:lnTo>
                  <a:lnTo>
                    <a:pt x="19" y="264"/>
                  </a:lnTo>
                  <a:lnTo>
                    <a:pt x="7" y="267"/>
                  </a:lnTo>
                  <a:lnTo>
                    <a:pt x="0" y="267"/>
                  </a:lnTo>
                  <a:lnTo>
                    <a:pt x="36" y="305"/>
                  </a:lnTo>
                  <a:lnTo>
                    <a:pt x="43" y="305"/>
                  </a:lnTo>
                  <a:lnTo>
                    <a:pt x="57" y="300"/>
                  </a:lnTo>
                  <a:lnTo>
                    <a:pt x="67" y="298"/>
                  </a:lnTo>
                  <a:lnTo>
                    <a:pt x="86" y="296"/>
                  </a:lnTo>
                  <a:lnTo>
                    <a:pt x="105" y="288"/>
                  </a:lnTo>
                  <a:lnTo>
                    <a:pt x="125" y="284"/>
                  </a:lnTo>
                  <a:lnTo>
                    <a:pt x="132" y="281"/>
                  </a:lnTo>
                  <a:lnTo>
                    <a:pt x="141" y="276"/>
                  </a:lnTo>
                  <a:lnTo>
                    <a:pt x="156" y="272"/>
                  </a:lnTo>
                  <a:lnTo>
                    <a:pt x="163" y="267"/>
                  </a:lnTo>
                  <a:lnTo>
                    <a:pt x="168" y="264"/>
                  </a:lnTo>
                  <a:lnTo>
                    <a:pt x="173" y="260"/>
                  </a:lnTo>
                  <a:lnTo>
                    <a:pt x="180" y="255"/>
                  </a:lnTo>
                  <a:lnTo>
                    <a:pt x="189" y="245"/>
                  </a:lnTo>
                  <a:lnTo>
                    <a:pt x="194" y="238"/>
                  </a:lnTo>
                  <a:lnTo>
                    <a:pt x="199" y="233"/>
                  </a:lnTo>
                  <a:lnTo>
                    <a:pt x="204" y="219"/>
                  </a:lnTo>
                  <a:lnTo>
                    <a:pt x="211" y="209"/>
                  </a:lnTo>
                  <a:lnTo>
                    <a:pt x="218" y="202"/>
                  </a:lnTo>
                  <a:lnTo>
                    <a:pt x="223" y="192"/>
                  </a:lnTo>
                  <a:lnTo>
                    <a:pt x="230" y="183"/>
                  </a:lnTo>
                  <a:lnTo>
                    <a:pt x="237" y="176"/>
                  </a:lnTo>
                  <a:lnTo>
                    <a:pt x="245" y="166"/>
                  </a:lnTo>
                  <a:lnTo>
                    <a:pt x="249" y="159"/>
                  </a:lnTo>
                  <a:lnTo>
                    <a:pt x="278" y="130"/>
                  </a:lnTo>
                  <a:lnTo>
                    <a:pt x="288" y="123"/>
                  </a:lnTo>
                  <a:lnTo>
                    <a:pt x="295" y="118"/>
                  </a:lnTo>
                  <a:lnTo>
                    <a:pt x="302" y="111"/>
                  </a:lnTo>
                  <a:lnTo>
                    <a:pt x="309" y="106"/>
                  </a:lnTo>
                  <a:lnTo>
                    <a:pt x="319" y="101"/>
                  </a:lnTo>
                  <a:lnTo>
                    <a:pt x="326" y="94"/>
                  </a:lnTo>
                  <a:lnTo>
                    <a:pt x="336" y="89"/>
                  </a:lnTo>
                  <a:lnTo>
                    <a:pt x="343" y="84"/>
                  </a:lnTo>
                  <a:lnTo>
                    <a:pt x="353" y="82"/>
                  </a:lnTo>
                  <a:lnTo>
                    <a:pt x="362" y="77"/>
                  </a:lnTo>
                  <a:lnTo>
                    <a:pt x="369" y="75"/>
                  </a:lnTo>
                  <a:lnTo>
                    <a:pt x="379" y="70"/>
                  </a:lnTo>
                  <a:lnTo>
                    <a:pt x="408" y="63"/>
                  </a:lnTo>
                  <a:lnTo>
                    <a:pt x="417" y="63"/>
                  </a:lnTo>
                  <a:lnTo>
                    <a:pt x="429" y="60"/>
                  </a:lnTo>
                  <a:lnTo>
                    <a:pt x="439" y="58"/>
                  </a:lnTo>
                  <a:lnTo>
                    <a:pt x="473" y="58"/>
                  </a:lnTo>
                  <a:lnTo>
                    <a:pt x="614" y="60"/>
                  </a:lnTo>
                  <a:lnTo>
                    <a:pt x="751" y="63"/>
                  </a:lnTo>
                  <a:lnTo>
                    <a:pt x="881" y="65"/>
                  </a:lnTo>
                  <a:lnTo>
                    <a:pt x="1123" y="70"/>
                  </a:lnTo>
                  <a:lnTo>
                    <a:pt x="1586" y="70"/>
                  </a:lnTo>
                  <a:lnTo>
                    <a:pt x="1704" y="68"/>
                  </a:lnTo>
                  <a:lnTo>
                    <a:pt x="1826" y="68"/>
                  </a:lnTo>
                  <a:lnTo>
                    <a:pt x="1951" y="65"/>
                  </a:lnTo>
                  <a:lnTo>
                    <a:pt x="2083" y="63"/>
                  </a:lnTo>
                  <a:lnTo>
                    <a:pt x="2222" y="63"/>
                  </a:lnTo>
                  <a:lnTo>
                    <a:pt x="2369" y="60"/>
                  </a:lnTo>
                  <a:lnTo>
                    <a:pt x="2525" y="58"/>
                  </a:lnTo>
                  <a:lnTo>
                    <a:pt x="2597" y="56"/>
                  </a:lnTo>
                  <a:lnTo>
                    <a:pt x="2669" y="56"/>
                  </a:lnTo>
                  <a:lnTo>
                    <a:pt x="2745" y="53"/>
                  </a:lnTo>
                  <a:lnTo>
                    <a:pt x="2822" y="53"/>
                  </a:lnTo>
                  <a:lnTo>
                    <a:pt x="2901" y="51"/>
                  </a:lnTo>
                  <a:lnTo>
                    <a:pt x="2985" y="51"/>
                  </a:lnTo>
                  <a:lnTo>
                    <a:pt x="3069" y="48"/>
                  </a:lnTo>
                  <a:lnTo>
                    <a:pt x="3158" y="48"/>
                  </a:lnTo>
                  <a:lnTo>
                    <a:pt x="3249" y="46"/>
                  </a:lnTo>
                  <a:lnTo>
                    <a:pt x="3343" y="46"/>
                  </a:lnTo>
                  <a:lnTo>
                    <a:pt x="3439" y="44"/>
                  </a:lnTo>
                  <a:lnTo>
                    <a:pt x="3540" y="41"/>
                  </a:lnTo>
                  <a:lnTo>
                    <a:pt x="3641" y="41"/>
                  </a:lnTo>
                  <a:lnTo>
                    <a:pt x="3749" y="39"/>
                  </a:lnTo>
                  <a:lnTo>
                    <a:pt x="3857" y="39"/>
                  </a:lnTo>
                  <a:lnTo>
                    <a:pt x="3972" y="36"/>
                  </a:lnTo>
                  <a:lnTo>
                    <a:pt x="3996" y="36"/>
                  </a:lnTo>
                  <a:lnTo>
                    <a:pt x="4005" y="39"/>
                  </a:lnTo>
                  <a:lnTo>
                    <a:pt x="4025" y="41"/>
                  </a:lnTo>
                  <a:lnTo>
                    <a:pt x="4068" y="46"/>
                  </a:lnTo>
                  <a:lnTo>
                    <a:pt x="4089" y="51"/>
                  </a:lnTo>
                  <a:lnTo>
                    <a:pt x="4111" y="53"/>
                  </a:lnTo>
                  <a:lnTo>
                    <a:pt x="4183" y="68"/>
                  </a:lnTo>
                  <a:lnTo>
                    <a:pt x="4207" y="75"/>
                  </a:lnTo>
                  <a:lnTo>
                    <a:pt x="4231" y="80"/>
                  </a:lnTo>
                  <a:lnTo>
                    <a:pt x="4253" y="84"/>
                  </a:lnTo>
                  <a:lnTo>
                    <a:pt x="4277" y="92"/>
                  </a:lnTo>
                  <a:lnTo>
                    <a:pt x="4320" y="101"/>
                  </a:lnTo>
                  <a:lnTo>
                    <a:pt x="4339" y="106"/>
                  </a:lnTo>
                  <a:lnTo>
                    <a:pt x="4351" y="108"/>
                  </a:lnTo>
                  <a:lnTo>
                    <a:pt x="4363" y="113"/>
                  </a:lnTo>
                  <a:lnTo>
                    <a:pt x="4370" y="113"/>
                  </a:lnTo>
                  <a:lnTo>
                    <a:pt x="4375" y="116"/>
                  </a:lnTo>
                  <a:lnTo>
                    <a:pt x="4397" y="123"/>
                  </a:lnTo>
                  <a:lnTo>
                    <a:pt x="4406" y="125"/>
                  </a:lnTo>
                  <a:lnTo>
                    <a:pt x="4413" y="130"/>
                  </a:lnTo>
                  <a:lnTo>
                    <a:pt x="4425" y="132"/>
                  </a:lnTo>
                  <a:lnTo>
                    <a:pt x="4445" y="142"/>
                  </a:lnTo>
                  <a:lnTo>
                    <a:pt x="4457" y="147"/>
                  </a:lnTo>
                  <a:lnTo>
                    <a:pt x="4471" y="152"/>
                  </a:lnTo>
                  <a:lnTo>
                    <a:pt x="4483" y="156"/>
                  </a:lnTo>
                  <a:lnTo>
                    <a:pt x="4497" y="161"/>
                  </a:lnTo>
                  <a:lnTo>
                    <a:pt x="4512" y="164"/>
                  </a:lnTo>
                  <a:lnTo>
                    <a:pt x="4526" y="168"/>
                  </a:lnTo>
                  <a:lnTo>
                    <a:pt x="4541" y="171"/>
                  </a:lnTo>
                  <a:lnTo>
                    <a:pt x="4555" y="176"/>
                  </a:lnTo>
                  <a:lnTo>
                    <a:pt x="4569" y="178"/>
                  </a:lnTo>
                  <a:lnTo>
                    <a:pt x="4584" y="183"/>
                  </a:lnTo>
                  <a:lnTo>
                    <a:pt x="4598" y="185"/>
                  </a:lnTo>
                  <a:lnTo>
                    <a:pt x="4610" y="185"/>
                  </a:lnTo>
                  <a:lnTo>
                    <a:pt x="4634" y="190"/>
                  </a:lnTo>
                  <a:lnTo>
                    <a:pt x="4646" y="190"/>
                  </a:lnTo>
                  <a:lnTo>
                    <a:pt x="4627" y="156"/>
                  </a:lnTo>
                  <a:lnTo>
                    <a:pt x="4610" y="156"/>
                  </a:lnTo>
                  <a:lnTo>
                    <a:pt x="4598" y="154"/>
                  </a:lnTo>
                  <a:lnTo>
                    <a:pt x="4589" y="152"/>
                  </a:lnTo>
                  <a:lnTo>
                    <a:pt x="4553" y="144"/>
                  </a:lnTo>
                  <a:lnTo>
                    <a:pt x="4529" y="135"/>
                  </a:lnTo>
                  <a:lnTo>
                    <a:pt x="4517" y="132"/>
                  </a:lnTo>
                  <a:lnTo>
                    <a:pt x="4469" y="113"/>
                  </a:lnTo>
                  <a:lnTo>
                    <a:pt x="4449" y="106"/>
                  </a:lnTo>
                  <a:lnTo>
                    <a:pt x="4437" y="101"/>
                  </a:lnTo>
                  <a:lnTo>
                    <a:pt x="4428" y="96"/>
                  </a:lnTo>
                  <a:lnTo>
                    <a:pt x="4416" y="92"/>
                  </a:lnTo>
                  <a:lnTo>
                    <a:pt x="4406" y="89"/>
                  </a:lnTo>
                  <a:lnTo>
                    <a:pt x="4399" y="84"/>
                  </a:lnTo>
                  <a:lnTo>
                    <a:pt x="4389" y="82"/>
                  </a:lnTo>
                  <a:lnTo>
                    <a:pt x="4382" y="80"/>
                  </a:lnTo>
                  <a:lnTo>
                    <a:pt x="4375" y="80"/>
                  </a:lnTo>
                  <a:lnTo>
                    <a:pt x="4373" y="77"/>
                  </a:lnTo>
                  <a:lnTo>
                    <a:pt x="4363" y="75"/>
                  </a:lnTo>
                  <a:lnTo>
                    <a:pt x="4327" y="68"/>
                  </a:lnTo>
                  <a:lnTo>
                    <a:pt x="4305" y="63"/>
                  </a:lnTo>
                  <a:lnTo>
                    <a:pt x="4284" y="56"/>
                  </a:lnTo>
                  <a:lnTo>
                    <a:pt x="4260" y="51"/>
                  </a:lnTo>
                  <a:lnTo>
                    <a:pt x="4238" y="46"/>
                  </a:lnTo>
                  <a:lnTo>
                    <a:pt x="4214" y="39"/>
                  </a:lnTo>
                  <a:lnTo>
                    <a:pt x="4166" y="29"/>
                  </a:lnTo>
                  <a:lnTo>
                    <a:pt x="4140" y="24"/>
                  </a:lnTo>
                  <a:lnTo>
                    <a:pt x="4118" y="20"/>
                  </a:lnTo>
                  <a:lnTo>
                    <a:pt x="4070" y="10"/>
                  </a:lnTo>
                  <a:lnTo>
                    <a:pt x="4027" y="5"/>
                  </a:lnTo>
                  <a:lnTo>
                    <a:pt x="4008" y="3"/>
                  </a:lnTo>
                  <a:lnTo>
                    <a:pt x="3989" y="3"/>
                  </a:lnTo>
                  <a:lnTo>
                    <a:pt x="3979" y="0"/>
                  </a:lnTo>
                  <a:close/>
                </a:path>
              </a:pathLst>
            </a:custGeom>
            <a:solidFill>
              <a:srgbClr val="1E1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7" name="Freeform 9"/>
            <p:cNvSpPr>
              <a:spLocks/>
            </p:cNvSpPr>
            <p:nvPr/>
          </p:nvSpPr>
          <p:spPr bwMode="auto">
            <a:xfrm>
              <a:off x="11239" y="434"/>
              <a:ext cx="200" cy="821"/>
            </a:xfrm>
            <a:custGeom>
              <a:avLst/>
              <a:gdLst/>
              <a:ahLst/>
              <a:cxnLst>
                <a:cxn ang="0">
                  <a:pos x="12" y="19"/>
                </a:cxn>
                <a:cxn ang="0">
                  <a:pos x="22" y="24"/>
                </a:cxn>
                <a:cxn ang="0">
                  <a:pos x="34" y="34"/>
                </a:cxn>
                <a:cxn ang="0">
                  <a:pos x="43" y="48"/>
                </a:cxn>
                <a:cxn ang="0">
                  <a:pos x="60" y="72"/>
                </a:cxn>
                <a:cxn ang="0">
                  <a:pos x="72" y="106"/>
                </a:cxn>
                <a:cxn ang="0">
                  <a:pos x="84" y="161"/>
                </a:cxn>
                <a:cxn ang="0">
                  <a:pos x="94" y="218"/>
                </a:cxn>
                <a:cxn ang="0">
                  <a:pos x="91" y="288"/>
                </a:cxn>
                <a:cxn ang="0">
                  <a:pos x="87" y="298"/>
                </a:cxn>
                <a:cxn ang="0">
                  <a:pos x="77" y="312"/>
                </a:cxn>
                <a:cxn ang="0">
                  <a:pos x="41" y="350"/>
                </a:cxn>
                <a:cxn ang="0">
                  <a:pos x="34" y="372"/>
                </a:cxn>
                <a:cxn ang="0">
                  <a:pos x="27" y="466"/>
                </a:cxn>
                <a:cxn ang="0">
                  <a:pos x="34" y="487"/>
                </a:cxn>
                <a:cxn ang="0">
                  <a:pos x="43" y="511"/>
                </a:cxn>
                <a:cxn ang="0">
                  <a:pos x="53" y="528"/>
                </a:cxn>
                <a:cxn ang="0">
                  <a:pos x="77" y="552"/>
                </a:cxn>
                <a:cxn ang="0">
                  <a:pos x="84" y="562"/>
                </a:cxn>
                <a:cxn ang="0">
                  <a:pos x="89" y="571"/>
                </a:cxn>
                <a:cxn ang="0">
                  <a:pos x="94" y="624"/>
                </a:cxn>
                <a:cxn ang="0">
                  <a:pos x="77" y="677"/>
                </a:cxn>
                <a:cxn ang="0">
                  <a:pos x="58" y="727"/>
                </a:cxn>
                <a:cxn ang="0">
                  <a:pos x="39" y="773"/>
                </a:cxn>
                <a:cxn ang="0">
                  <a:pos x="19" y="794"/>
                </a:cxn>
                <a:cxn ang="0">
                  <a:pos x="24" y="821"/>
                </a:cxn>
                <a:cxn ang="0">
                  <a:pos x="46" y="814"/>
                </a:cxn>
                <a:cxn ang="0">
                  <a:pos x="65" y="799"/>
                </a:cxn>
                <a:cxn ang="0">
                  <a:pos x="70" y="787"/>
                </a:cxn>
                <a:cxn ang="0">
                  <a:pos x="101" y="725"/>
                </a:cxn>
                <a:cxn ang="0">
                  <a:pos x="127" y="684"/>
                </a:cxn>
                <a:cxn ang="0">
                  <a:pos x="149" y="655"/>
                </a:cxn>
                <a:cxn ang="0">
                  <a:pos x="180" y="619"/>
                </a:cxn>
                <a:cxn ang="0">
                  <a:pos x="185" y="607"/>
                </a:cxn>
                <a:cxn ang="0">
                  <a:pos x="192" y="583"/>
                </a:cxn>
                <a:cxn ang="0">
                  <a:pos x="195" y="530"/>
                </a:cxn>
                <a:cxn ang="0">
                  <a:pos x="185" y="509"/>
                </a:cxn>
                <a:cxn ang="0">
                  <a:pos x="151" y="473"/>
                </a:cxn>
                <a:cxn ang="0">
                  <a:pos x="135" y="454"/>
                </a:cxn>
                <a:cxn ang="0">
                  <a:pos x="127" y="442"/>
                </a:cxn>
                <a:cxn ang="0">
                  <a:pos x="123" y="430"/>
                </a:cxn>
                <a:cxn ang="0">
                  <a:pos x="125" y="410"/>
                </a:cxn>
                <a:cxn ang="0">
                  <a:pos x="132" y="398"/>
                </a:cxn>
                <a:cxn ang="0">
                  <a:pos x="149" y="379"/>
                </a:cxn>
                <a:cxn ang="0">
                  <a:pos x="171" y="362"/>
                </a:cxn>
                <a:cxn ang="0">
                  <a:pos x="185" y="348"/>
                </a:cxn>
                <a:cxn ang="0">
                  <a:pos x="192" y="338"/>
                </a:cxn>
                <a:cxn ang="0">
                  <a:pos x="199" y="319"/>
                </a:cxn>
                <a:cxn ang="0">
                  <a:pos x="197" y="290"/>
                </a:cxn>
                <a:cxn ang="0">
                  <a:pos x="190" y="266"/>
                </a:cxn>
                <a:cxn ang="0">
                  <a:pos x="168" y="223"/>
                </a:cxn>
                <a:cxn ang="0">
                  <a:pos x="149" y="180"/>
                </a:cxn>
                <a:cxn ang="0">
                  <a:pos x="130" y="115"/>
                </a:cxn>
                <a:cxn ang="0">
                  <a:pos x="118" y="84"/>
                </a:cxn>
                <a:cxn ang="0">
                  <a:pos x="106" y="65"/>
                </a:cxn>
                <a:cxn ang="0">
                  <a:pos x="77" y="34"/>
                </a:cxn>
                <a:cxn ang="0">
                  <a:pos x="63" y="24"/>
                </a:cxn>
                <a:cxn ang="0">
                  <a:pos x="36" y="10"/>
                </a:cxn>
                <a:cxn ang="0">
                  <a:pos x="10" y="2"/>
                </a:cxn>
              </a:cxnLst>
              <a:rect l="0" t="0" r="r" b="b"/>
              <a:pathLst>
                <a:path w="200" h="821">
                  <a:moveTo>
                    <a:pt x="0" y="0"/>
                  </a:moveTo>
                  <a:lnTo>
                    <a:pt x="10" y="19"/>
                  </a:lnTo>
                  <a:lnTo>
                    <a:pt x="12" y="19"/>
                  </a:lnTo>
                  <a:lnTo>
                    <a:pt x="15" y="22"/>
                  </a:lnTo>
                  <a:lnTo>
                    <a:pt x="19" y="24"/>
                  </a:lnTo>
                  <a:lnTo>
                    <a:pt x="22" y="24"/>
                  </a:lnTo>
                  <a:lnTo>
                    <a:pt x="27" y="29"/>
                  </a:lnTo>
                  <a:lnTo>
                    <a:pt x="31" y="31"/>
                  </a:lnTo>
                  <a:lnTo>
                    <a:pt x="34" y="34"/>
                  </a:lnTo>
                  <a:lnTo>
                    <a:pt x="36" y="38"/>
                  </a:lnTo>
                  <a:lnTo>
                    <a:pt x="41" y="43"/>
                  </a:lnTo>
                  <a:lnTo>
                    <a:pt x="43" y="48"/>
                  </a:lnTo>
                  <a:lnTo>
                    <a:pt x="51" y="55"/>
                  </a:lnTo>
                  <a:lnTo>
                    <a:pt x="55" y="65"/>
                  </a:lnTo>
                  <a:lnTo>
                    <a:pt x="60" y="72"/>
                  </a:lnTo>
                  <a:lnTo>
                    <a:pt x="63" y="84"/>
                  </a:lnTo>
                  <a:lnTo>
                    <a:pt x="67" y="94"/>
                  </a:lnTo>
                  <a:lnTo>
                    <a:pt x="72" y="106"/>
                  </a:lnTo>
                  <a:lnTo>
                    <a:pt x="75" y="118"/>
                  </a:lnTo>
                  <a:lnTo>
                    <a:pt x="79" y="132"/>
                  </a:lnTo>
                  <a:lnTo>
                    <a:pt x="84" y="161"/>
                  </a:lnTo>
                  <a:lnTo>
                    <a:pt x="89" y="182"/>
                  </a:lnTo>
                  <a:lnTo>
                    <a:pt x="91" y="202"/>
                  </a:lnTo>
                  <a:lnTo>
                    <a:pt x="94" y="218"/>
                  </a:lnTo>
                  <a:lnTo>
                    <a:pt x="94" y="278"/>
                  </a:lnTo>
                  <a:lnTo>
                    <a:pt x="91" y="283"/>
                  </a:lnTo>
                  <a:lnTo>
                    <a:pt x="91" y="288"/>
                  </a:lnTo>
                  <a:lnTo>
                    <a:pt x="89" y="290"/>
                  </a:lnTo>
                  <a:lnTo>
                    <a:pt x="89" y="293"/>
                  </a:lnTo>
                  <a:lnTo>
                    <a:pt x="87" y="298"/>
                  </a:lnTo>
                  <a:lnTo>
                    <a:pt x="87" y="300"/>
                  </a:lnTo>
                  <a:lnTo>
                    <a:pt x="79" y="307"/>
                  </a:lnTo>
                  <a:lnTo>
                    <a:pt x="77" y="312"/>
                  </a:lnTo>
                  <a:lnTo>
                    <a:pt x="72" y="314"/>
                  </a:lnTo>
                  <a:lnTo>
                    <a:pt x="46" y="341"/>
                  </a:lnTo>
                  <a:lnTo>
                    <a:pt x="41" y="350"/>
                  </a:lnTo>
                  <a:lnTo>
                    <a:pt x="39" y="358"/>
                  </a:lnTo>
                  <a:lnTo>
                    <a:pt x="34" y="365"/>
                  </a:lnTo>
                  <a:lnTo>
                    <a:pt x="34" y="372"/>
                  </a:lnTo>
                  <a:lnTo>
                    <a:pt x="31" y="379"/>
                  </a:lnTo>
                  <a:lnTo>
                    <a:pt x="27" y="398"/>
                  </a:lnTo>
                  <a:lnTo>
                    <a:pt x="27" y="466"/>
                  </a:lnTo>
                  <a:lnTo>
                    <a:pt x="29" y="470"/>
                  </a:lnTo>
                  <a:lnTo>
                    <a:pt x="31" y="480"/>
                  </a:lnTo>
                  <a:lnTo>
                    <a:pt x="34" y="487"/>
                  </a:lnTo>
                  <a:lnTo>
                    <a:pt x="36" y="497"/>
                  </a:lnTo>
                  <a:lnTo>
                    <a:pt x="39" y="504"/>
                  </a:lnTo>
                  <a:lnTo>
                    <a:pt x="43" y="511"/>
                  </a:lnTo>
                  <a:lnTo>
                    <a:pt x="46" y="516"/>
                  </a:lnTo>
                  <a:lnTo>
                    <a:pt x="51" y="523"/>
                  </a:lnTo>
                  <a:lnTo>
                    <a:pt x="53" y="528"/>
                  </a:lnTo>
                  <a:lnTo>
                    <a:pt x="67" y="542"/>
                  </a:lnTo>
                  <a:lnTo>
                    <a:pt x="70" y="547"/>
                  </a:lnTo>
                  <a:lnTo>
                    <a:pt x="77" y="552"/>
                  </a:lnTo>
                  <a:lnTo>
                    <a:pt x="82" y="557"/>
                  </a:lnTo>
                  <a:lnTo>
                    <a:pt x="82" y="559"/>
                  </a:lnTo>
                  <a:lnTo>
                    <a:pt x="84" y="562"/>
                  </a:lnTo>
                  <a:lnTo>
                    <a:pt x="87" y="566"/>
                  </a:lnTo>
                  <a:lnTo>
                    <a:pt x="89" y="569"/>
                  </a:lnTo>
                  <a:lnTo>
                    <a:pt x="89" y="571"/>
                  </a:lnTo>
                  <a:lnTo>
                    <a:pt x="91" y="576"/>
                  </a:lnTo>
                  <a:lnTo>
                    <a:pt x="94" y="578"/>
                  </a:lnTo>
                  <a:lnTo>
                    <a:pt x="94" y="624"/>
                  </a:lnTo>
                  <a:lnTo>
                    <a:pt x="89" y="638"/>
                  </a:lnTo>
                  <a:lnTo>
                    <a:pt x="82" y="667"/>
                  </a:lnTo>
                  <a:lnTo>
                    <a:pt x="77" y="677"/>
                  </a:lnTo>
                  <a:lnTo>
                    <a:pt x="75" y="689"/>
                  </a:lnTo>
                  <a:lnTo>
                    <a:pt x="65" y="713"/>
                  </a:lnTo>
                  <a:lnTo>
                    <a:pt x="58" y="727"/>
                  </a:lnTo>
                  <a:lnTo>
                    <a:pt x="53" y="742"/>
                  </a:lnTo>
                  <a:lnTo>
                    <a:pt x="46" y="756"/>
                  </a:lnTo>
                  <a:lnTo>
                    <a:pt x="39" y="773"/>
                  </a:lnTo>
                  <a:lnTo>
                    <a:pt x="34" y="782"/>
                  </a:lnTo>
                  <a:lnTo>
                    <a:pt x="22" y="794"/>
                  </a:lnTo>
                  <a:lnTo>
                    <a:pt x="19" y="794"/>
                  </a:lnTo>
                  <a:lnTo>
                    <a:pt x="15" y="799"/>
                  </a:lnTo>
                  <a:lnTo>
                    <a:pt x="7" y="799"/>
                  </a:lnTo>
                  <a:lnTo>
                    <a:pt x="24" y="821"/>
                  </a:lnTo>
                  <a:lnTo>
                    <a:pt x="39" y="816"/>
                  </a:lnTo>
                  <a:lnTo>
                    <a:pt x="41" y="816"/>
                  </a:lnTo>
                  <a:lnTo>
                    <a:pt x="46" y="814"/>
                  </a:lnTo>
                  <a:lnTo>
                    <a:pt x="51" y="809"/>
                  </a:lnTo>
                  <a:lnTo>
                    <a:pt x="55" y="809"/>
                  </a:lnTo>
                  <a:lnTo>
                    <a:pt x="65" y="799"/>
                  </a:lnTo>
                  <a:lnTo>
                    <a:pt x="67" y="794"/>
                  </a:lnTo>
                  <a:lnTo>
                    <a:pt x="70" y="792"/>
                  </a:lnTo>
                  <a:lnTo>
                    <a:pt x="70" y="787"/>
                  </a:lnTo>
                  <a:lnTo>
                    <a:pt x="79" y="770"/>
                  </a:lnTo>
                  <a:lnTo>
                    <a:pt x="87" y="754"/>
                  </a:lnTo>
                  <a:lnTo>
                    <a:pt x="101" y="725"/>
                  </a:lnTo>
                  <a:lnTo>
                    <a:pt x="115" y="701"/>
                  </a:lnTo>
                  <a:lnTo>
                    <a:pt x="123" y="691"/>
                  </a:lnTo>
                  <a:lnTo>
                    <a:pt x="127" y="684"/>
                  </a:lnTo>
                  <a:lnTo>
                    <a:pt x="132" y="674"/>
                  </a:lnTo>
                  <a:lnTo>
                    <a:pt x="144" y="662"/>
                  </a:lnTo>
                  <a:lnTo>
                    <a:pt x="149" y="655"/>
                  </a:lnTo>
                  <a:lnTo>
                    <a:pt x="156" y="646"/>
                  </a:lnTo>
                  <a:lnTo>
                    <a:pt x="178" y="624"/>
                  </a:lnTo>
                  <a:lnTo>
                    <a:pt x="180" y="619"/>
                  </a:lnTo>
                  <a:lnTo>
                    <a:pt x="183" y="617"/>
                  </a:lnTo>
                  <a:lnTo>
                    <a:pt x="185" y="612"/>
                  </a:lnTo>
                  <a:lnTo>
                    <a:pt x="185" y="607"/>
                  </a:lnTo>
                  <a:lnTo>
                    <a:pt x="190" y="598"/>
                  </a:lnTo>
                  <a:lnTo>
                    <a:pt x="190" y="590"/>
                  </a:lnTo>
                  <a:lnTo>
                    <a:pt x="192" y="583"/>
                  </a:lnTo>
                  <a:lnTo>
                    <a:pt x="192" y="576"/>
                  </a:lnTo>
                  <a:lnTo>
                    <a:pt x="195" y="566"/>
                  </a:lnTo>
                  <a:lnTo>
                    <a:pt x="195" y="530"/>
                  </a:lnTo>
                  <a:lnTo>
                    <a:pt x="190" y="521"/>
                  </a:lnTo>
                  <a:lnTo>
                    <a:pt x="190" y="518"/>
                  </a:lnTo>
                  <a:lnTo>
                    <a:pt x="185" y="509"/>
                  </a:lnTo>
                  <a:lnTo>
                    <a:pt x="183" y="506"/>
                  </a:lnTo>
                  <a:lnTo>
                    <a:pt x="180" y="502"/>
                  </a:lnTo>
                  <a:lnTo>
                    <a:pt x="151" y="473"/>
                  </a:lnTo>
                  <a:lnTo>
                    <a:pt x="147" y="466"/>
                  </a:lnTo>
                  <a:lnTo>
                    <a:pt x="139" y="461"/>
                  </a:lnTo>
                  <a:lnTo>
                    <a:pt x="135" y="454"/>
                  </a:lnTo>
                  <a:lnTo>
                    <a:pt x="132" y="449"/>
                  </a:lnTo>
                  <a:lnTo>
                    <a:pt x="130" y="446"/>
                  </a:lnTo>
                  <a:lnTo>
                    <a:pt x="127" y="442"/>
                  </a:lnTo>
                  <a:lnTo>
                    <a:pt x="125" y="439"/>
                  </a:lnTo>
                  <a:lnTo>
                    <a:pt x="125" y="434"/>
                  </a:lnTo>
                  <a:lnTo>
                    <a:pt x="123" y="430"/>
                  </a:lnTo>
                  <a:lnTo>
                    <a:pt x="123" y="418"/>
                  </a:lnTo>
                  <a:lnTo>
                    <a:pt x="125" y="415"/>
                  </a:lnTo>
                  <a:lnTo>
                    <a:pt x="125" y="410"/>
                  </a:lnTo>
                  <a:lnTo>
                    <a:pt x="127" y="406"/>
                  </a:lnTo>
                  <a:lnTo>
                    <a:pt x="130" y="403"/>
                  </a:lnTo>
                  <a:lnTo>
                    <a:pt x="132" y="398"/>
                  </a:lnTo>
                  <a:lnTo>
                    <a:pt x="137" y="394"/>
                  </a:lnTo>
                  <a:lnTo>
                    <a:pt x="142" y="386"/>
                  </a:lnTo>
                  <a:lnTo>
                    <a:pt x="149" y="379"/>
                  </a:lnTo>
                  <a:lnTo>
                    <a:pt x="156" y="374"/>
                  </a:lnTo>
                  <a:lnTo>
                    <a:pt x="163" y="367"/>
                  </a:lnTo>
                  <a:lnTo>
                    <a:pt x="171" y="362"/>
                  </a:lnTo>
                  <a:lnTo>
                    <a:pt x="178" y="355"/>
                  </a:lnTo>
                  <a:lnTo>
                    <a:pt x="183" y="353"/>
                  </a:lnTo>
                  <a:lnTo>
                    <a:pt x="185" y="348"/>
                  </a:lnTo>
                  <a:lnTo>
                    <a:pt x="187" y="346"/>
                  </a:lnTo>
                  <a:lnTo>
                    <a:pt x="190" y="341"/>
                  </a:lnTo>
                  <a:lnTo>
                    <a:pt x="192" y="338"/>
                  </a:lnTo>
                  <a:lnTo>
                    <a:pt x="197" y="329"/>
                  </a:lnTo>
                  <a:lnTo>
                    <a:pt x="197" y="324"/>
                  </a:lnTo>
                  <a:lnTo>
                    <a:pt x="199" y="319"/>
                  </a:lnTo>
                  <a:lnTo>
                    <a:pt x="199" y="305"/>
                  </a:lnTo>
                  <a:lnTo>
                    <a:pt x="197" y="298"/>
                  </a:lnTo>
                  <a:lnTo>
                    <a:pt x="197" y="290"/>
                  </a:lnTo>
                  <a:lnTo>
                    <a:pt x="195" y="283"/>
                  </a:lnTo>
                  <a:lnTo>
                    <a:pt x="192" y="274"/>
                  </a:lnTo>
                  <a:lnTo>
                    <a:pt x="190" y="266"/>
                  </a:lnTo>
                  <a:lnTo>
                    <a:pt x="185" y="259"/>
                  </a:lnTo>
                  <a:lnTo>
                    <a:pt x="183" y="252"/>
                  </a:lnTo>
                  <a:lnTo>
                    <a:pt x="168" y="223"/>
                  </a:lnTo>
                  <a:lnTo>
                    <a:pt x="161" y="204"/>
                  </a:lnTo>
                  <a:lnTo>
                    <a:pt x="156" y="192"/>
                  </a:lnTo>
                  <a:lnTo>
                    <a:pt x="149" y="180"/>
                  </a:lnTo>
                  <a:lnTo>
                    <a:pt x="144" y="168"/>
                  </a:lnTo>
                  <a:lnTo>
                    <a:pt x="139" y="154"/>
                  </a:lnTo>
                  <a:lnTo>
                    <a:pt x="130" y="115"/>
                  </a:lnTo>
                  <a:lnTo>
                    <a:pt x="125" y="101"/>
                  </a:lnTo>
                  <a:lnTo>
                    <a:pt x="120" y="91"/>
                  </a:lnTo>
                  <a:lnTo>
                    <a:pt x="118" y="84"/>
                  </a:lnTo>
                  <a:lnTo>
                    <a:pt x="113" y="77"/>
                  </a:lnTo>
                  <a:lnTo>
                    <a:pt x="108" y="72"/>
                  </a:lnTo>
                  <a:lnTo>
                    <a:pt x="106" y="65"/>
                  </a:lnTo>
                  <a:lnTo>
                    <a:pt x="101" y="60"/>
                  </a:lnTo>
                  <a:lnTo>
                    <a:pt x="96" y="53"/>
                  </a:lnTo>
                  <a:lnTo>
                    <a:pt x="77" y="34"/>
                  </a:lnTo>
                  <a:lnTo>
                    <a:pt x="72" y="31"/>
                  </a:lnTo>
                  <a:lnTo>
                    <a:pt x="67" y="26"/>
                  </a:lnTo>
                  <a:lnTo>
                    <a:pt x="63" y="24"/>
                  </a:lnTo>
                  <a:lnTo>
                    <a:pt x="58" y="19"/>
                  </a:lnTo>
                  <a:lnTo>
                    <a:pt x="43" y="12"/>
                  </a:lnTo>
                  <a:lnTo>
                    <a:pt x="36" y="10"/>
                  </a:lnTo>
                  <a:lnTo>
                    <a:pt x="27" y="5"/>
                  </a:lnTo>
                  <a:lnTo>
                    <a:pt x="22" y="5"/>
                  </a:lnTo>
                  <a:lnTo>
                    <a:pt x="1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8" name="AutoShape 10"/>
            <p:cNvSpPr>
              <a:spLocks/>
            </p:cNvSpPr>
            <p:nvPr/>
          </p:nvSpPr>
          <p:spPr bwMode="auto">
            <a:xfrm>
              <a:off x="11232" y="428"/>
              <a:ext cx="214" cy="832"/>
            </a:xfrm>
            <a:custGeom>
              <a:avLst/>
              <a:gdLst/>
              <a:ahLst/>
              <a:cxnLst>
                <a:cxn ang="0">
                  <a:pos x="26" y="824"/>
                </a:cxn>
                <a:cxn ang="0">
                  <a:pos x="34" y="832"/>
                </a:cxn>
                <a:cxn ang="0">
                  <a:pos x="46" y="816"/>
                </a:cxn>
                <a:cxn ang="0">
                  <a:pos x="77" y="810"/>
                </a:cxn>
                <a:cxn ang="0">
                  <a:pos x="19" y="814"/>
                </a:cxn>
                <a:cxn ang="0">
                  <a:pos x="24" y="798"/>
                </a:cxn>
                <a:cxn ang="0">
                  <a:pos x="19" y="804"/>
                </a:cxn>
                <a:cxn ang="0">
                  <a:pos x="70" y="800"/>
                </a:cxn>
                <a:cxn ang="0">
                  <a:pos x="192" y="600"/>
                </a:cxn>
                <a:cxn ang="0">
                  <a:pos x="144" y="668"/>
                </a:cxn>
                <a:cxn ang="0">
                  <a:pos x="77" y="786"/>
                </a:cxn>
                <a:cxn ang="0">
                  <a:pos x="163" y="666"/>
                </a:cxn>
                <a:cxn ang="0">
                  <a:pos x="199" y="618"/>
                </a:cxn>
                <a:cxn ang="0">
                  <a:pos x="36" y="788"/>
                </a:cxn>
                <a:cxn ang="0">
                  <a:pos x="84" y="572"/>
                </a:cxn>
                <a:cxn ang="0">
                  <a:pos x="89" y="654"/>
                </a:cxn>
                <a:cxn ang="0">
                  <a:pos x="43" y="770"/>
                </a:cxn>
                <a:cxn ang="0">
                  <a:pos x="96" y="666"/>
                </a:cxn>
                <a:cxn ang="0">
                  <a:pos x="96" y="564"/>
                </a:cxn>
                <a:cxn ang="0">
                  <a:pos x="79" y="548"/>
                </a:cxn>
                <a:cxn ang="0">
                  <a:pos x="72" y="557"/>
                </a:cxn>
                <a:cxn ang="0">
                  <a:pos x="127" y="414"/>
                </a:cxn>
                <a:cxn ang="0">
                  <a:pos x="146" y="478"/>
                </a:cxn>
                <a:cxn ang="0">
                  <a:pos x="192" y="530"/>
                </a:cxn>
                <a:cxn ang="0">
                  <a:pos x="197" y="516"/>
                </a:cxn>
                <a:cxn ang="0">
                  <a:pos x="146" y="458"/>
                </a:cxn>
                <a:cxn ang="0">
                  <a:pos x="79" y="548"/>
                </a:cxn>
                <a:cxn ang="0">
                  <a:pos x="43" y="354"/>
                </a:cxn>
                <a:cxn ang="0">
                  <a:pos x="29" y="464"/>
                </a:cxn>
                <a:cxn ang="0">
                  <a:pos x="60" y="526"/>
                </a:cxn>
                <a:cxn ang="0">
                  <a:pos x="38" y="462"/>
                </a:cxn>
                <a:cxn ang="0">
                  <a:pos x="53" y="362"/>
                </a:cxn>
                <a:cxn ang="0">
                  <a:pos x="36" y="422"/>
                </a:cxn>
                <a:cxn ang="0">
                  <a:pos x="182" y="258"/>
                </a:cxn>
                <a:cxn ang="0">
                  <a:pos x="199" y="322"/>
                </a:cxn>
                <a:cxn ang="0">
                  <a:pos x="178" y="362"/>
                </a:cxn>
                <a:cxn ang="0">
                  <a:pos x="151" y="402"/>
                </a:cxn>
                <a:cxn ang="0">
                  <a:pos x="206" y="344"/>
                </a:cxn>
                <a:cxn ang="0">
                  <a:pos x="199" y="270"/>
                </a:cxn>
                <a:cxn ang="0">
                  <a:pos x="74" y="320"/>
                </a:cxn>
                <a:cxn ang="0">
                  <a:pos x="81" y="330"/>
                </a:cxn>
                <a:cxn ang="0">
                  <a:pos x="77" y="320"/>
                </a:cxn>
                <a:cxn ang="0">
                  <a:pos x="91" y="194"/>
                </a:cxn>
                <a:cxn ang="0">
                  <a:pos x="103" y="300"/>
                </a:cxn>
                <a:cxn ang="0">
                  <a:pos x="22" y="24"/>
                </a:cxn>
                <a:cxn ang="0">
                  <a:pos x="43" y="56"/>
                </a:cxn>
                <a:cxn ang="0">
                  <a:pos x="72" y="108"/>
                </a:cxn>
                <a:cxn ang="0">
                  <a:pos x="89" y="126"/>
                </a:cxn>
                <a:cxn ang="0">
                  <a:pos x="67" y="68"/>
                </a:cxn>
                <a:cxn ang="0">
                  <a:pos x="86" y="168"/>
                </a:cxn>
                <a:cxn ang="0">
                  <a:pos x="153" y="164"/>
                </a:cxn>
                <a:cxn ang="0">
                  <a:pos x="94" y="162"/>
                </a:cxn>
                <a:cxn ang="0">
                  <a:pos x="125" y="108"/>
                </a:cxn>
                <a:cxn ang="0">
                  <a:pos x="151" y="150"/>
                </a:cxn>
                <a:cxn ang="0">
                  <a:pos x="106" y="56"/>
                </a:cxn>
                <a:cxn ang="0">
                  <a:pos x="77" y="26"/>
                </a:cxn>
                <a:cxn ang="0">
                  <a:pos x="14" y="32"/>
                </a:cxn>
                <a:cxn ang="0">
                  <a:pos x="14" y="14"/>
                </a:cxn>
                <a:cxn ang="0">
                  <a:pos x="19" y="20"/>
                </a:cxn>
                <a:cxn ang="0">
                  <a:pos x="34" y="20"/>
                </a:cxn>
                <a:cxn ang="0">
                  <a:pos x="22" y="2"/>
                </a:cxn>
                <a:cxn ang="0">
                  <a:pos x="2" y="2"/>
                </a:cxn>
                <a:cxn ang="0">
                  <a:pos x="7" y="0"/>
                </a:cxn>
              </a:cxnLst>
              <a:rect l="0" t="0" r="r" b="b"/>
              <a:pathLst>
                <a:path w="214" h="832">
                  <a:moveTo>
                    <a:pt x="14" y="808"/>
                  </a:moveTo>
                  <a:lnTo>
                    <a:pt x="10" y="812"/>
                  </a:lnTo>
                  <a:lnTo>
                    <a:pt x="26" y="832"/>
                  </a:lnTo>
                  <a:lnTo>
                    <a:pt x="26" y="830"/>
                  </a:lnTo>
                  <a:lnTo>
                    <a:pt x="24" y="828"/>
                  </a:lnTo>
                  <a:lnTo>
                    <a:pt x="24" y="826"/>
                  </a:lnTo>
                  <a:lnTo>
                    <a:pt x="26" y="826"/>
                  </a:lnTo>
                  <a:lnTo>
                    <a:pt x="26" y="824"/>
                  </a:lnTo>
                  <a:lnTo>
                    <a:pt x="29" y="824"/>
                  </a:lnTo>
                  <a:lnTo>
                    <a:pt x="34" y="822"/>
                  </a:lnTo>
                  <a:lnTo>
                    <a:pt x="28" y="814"/>
                  </a:lnTo>
                  <a:lnTo>
                    <a:pt x="14" y="814"/>
                  </a:lnTo>
                  <a:lnTo>
                    <a:pt x="14" y="808"/>
                  </a:lnTo>
                  <a:close/>
                  <a:moveTo>
                    <a:pt x="29" y="824"/>
                  </a:moveTo>
                  <a:lnTo>
                    <a:pt x="26" y="824"/>
                  </a:lnTo>
                  <a:lnTo>
                    <a:pt x="26" y="826"/>
                  </a:lnTo>
                  <a:lnTo>
                    <a:pt x="24" y="826"/>
                  </a:lnTo>
                  <a:lnTo>
                    <a:pt x="24" y="828"/>
                  </a:lnTo>
                  <a:lnTo>
                    <a:pt x="26" y="830"/>
                  </a:lnTo>
                  <a:lnTo>
                    <a:pt x="26" y="832"/>
                  </a:lnTo>
                  <a:lnTo>
                    <a:pt x="31" y="828"/>
                  </a:lnTo>
                  <a:lnTo>
                    <a:pt x="29" y="824"/>
                  </a:lnTo>
                  <a:close/>
                  <a:moveTo>
                    <a:pt x="31" y="828"/>
                  </a:moveTo>
                  <a:lnTo>
                    <a:pt x="26" y="832"/>
                  </a:lnTo>
                  <a:lnTo>
                    <a:pt x="34" y="832"/>
                  </a:lnTo>
                  <a:lnTo>
                    <a:pt x="31" y="828"/>
                  </a:lnTo>
                  <a:close/>
                  <a:moveTo>
                    <a:pt x="62" y="822"/>
                  </a:moveTo>
                  <a:lnTo>
                    <a:pt x="34" y="822"/>
                  </a:lnTo>
                  <a:lnTo>
                    <a:pt x="36" y="824"/>
                  </a:lnTo>
                  <a:lnTo>
                    <a:pt x="31" y="828"/>
                  </a:lnTo>
                  <a:lnTo>
                    <a:pt x="34" y="832"/>
                  </a:lnTo>
                  <a:lnTo>
                    <a:pt x="36" y="832"/>
                  </a:lnTo>
                  <a:lnTo>
                    <a:pt x="41" y="830"/>
                  </a:lnTo>
                  <a:lnTo>
                    <a:pt x="46" y="830"/>
                  </a:lnTo>
                  <a:lnTo>
                    <a:pt x="48" y="828"/>
                  </a:lnTo>
                  <a:lnTo>
                    <a:pt x="53" y="828"/>
                  </a:lnTo>
                  <a:lnTo>
                    <a:pt x="58" y="824"/>
                  </a:lnTo>
                  <a:lnTo>
                    <a:pt x="62" y="824"/>
                  </a:lnTo>
                  <a:lnTo>
                    <a:pt x="62" y="822"/>
                  </a:lnTo>
                  <a:close/>
                  <a:moveTo>
                    <a:pt x="34" y="822"/>
                  </a:moveTo>
                  <a:lnTo>
                    <a:pt x="34" y="822"/>
                  </a:lnTo>
                  <a:lnTo>
                    <a:pt x="29" y="824"/>
                  </a:lnTo>
                  <a:lnTo>
                    <a:pt x="31" y="828"/>
                  </a:lnTo>
                  <a:lnTo>
                    <a:pt x="36" y="824"/>
                  </a:lnTo>
                  <a:lnTo>
                    <a:pt x="34" y="822"/>
                  </a:lnTo>
                  <a:close/>
                  <a:moveTo>
                    <a:pt x="70" y="816"/>
                  </a:moveTo>
                  <a:lnTo>
                    <a:pt x="46" y="816"/>
                  </a:lnTo>
                  <a:lnTo>
                    <a:pt x="43" y="818"/>
                  </a:lnTo>
                  <a:lnTo>
                    <a:pt x="38" y="818"/>
                  </a:lnTo>
                  <a:lnTo>
                    <a:pt x="36" y="822"/>
                  </a:lnTo>
                  <a:lnTo>
                    <a:pt x="65" y="822"/>
                  </a:lnTo>
                  <a:lnTo>
                    <a:pt x="70" y="816"/>
                  </a:lnTo>
                  <a:close/>
                  <a:moveTo>
                    <a:pt x="74" y="800"/>
                  </a:moveTo>
                  <a:lnTo>
                    <a:pt x="67" y="800"/>
                  </a:lnTo>
                  <a:lnTo>
                    <a:pt x="67" y="802"/>
                  </a:lnTo>
                  <a:lnTo>
                    <a:pt x="58" y="812"/>
                  </a:lnTo>
                  <a:lnTo>
                    <a:pt x="55" y="812"/>
                  </a:lnTo>
                  <a:lnTo>
                    <a:pt x="53" y="814"/>
                  </a:lnTo>
                  <a:lnTo>
                    <a:pt x="50" y="814"/>
                  </a:lnTo>
                  <a:lnTo>
                    <a:pt x="50" y="816"/>
                  </a:lnTo>
                  <a:lnTo>
                    <a:pt x="72" y="816"/>
                  </a:lnTo>
                  <a:lnTo>
                    <a:pt x="72" y="814"/>
                  </a:lnTo>
                  <a:lnTo>
                    <a:pt x="77" y="810"/>
                  </a:lnTo>
                  <a:lnTo>
                    <a:pt x="77" y="806"/>
                  </a:lnTo>
                  <a:lnTo>
                    <a:pt x="79" y="806"/>
                  </a:lnTo>
                  <a:lnTo>
                    <a:pt x="79" y="804"/>
                  </a:lnTo>
                  <a:lnTo>
                    <a:pt x="82" y="802"/>
                  </a:lnTo>
                  <a:lnTo>
                    <a:pt x="74" y="802"/>
                  </a:lnTo>
                  <a:lnTo>
                    <a:pt x="74" y="800"/>
                  </a:lnTo>
                  <a:close/>
                  <a:moveTo>
                    <a:pt x="19" y="804"/>
                  </a:moveTo>
                  <a:lnTo>
                    <a:pt x="14" y="808"/>
                  </a:lnTo>
                  <a:lnTo>
                    <a:pt x="14" y="814"/>
                  </a:lnTo>
                  <a:lnTo>
                    <a:pt x="19" y="814"/>
                  </a:lnTo>
                  <a:lnTo>
                    <a:pt x="19" y="812"/>
                  </a:lnTo>
                  <a:lnTo>
                    <a:pt x="26" y="812"/>
                  </a:lnTo>
                  <a:lnTo>
                    <a:pt x="19" y="804"/>
                  </a:lnTo>
                  <a:close/>
                  <a:moveTo>
                    <a:pt x="26" y="812"/>
                  </a:moveTo>
                  <a:lnTo>
                    <a:pt x="19" y="812"/>
                  </a:lnTo>
                  <a:lnTo>
                    <a:pt x="19" y="814"/>
                  </a:lnTo>
                  <a:lnTo>
                    <a:pt x="28" y="814"/>
                  </a:lnTo>
                  <a:lnTo>
                    <a:pt x="26" y="812"/>
                  </a:lnTo>
                  <a:close/>
                  <a:moveTo>
                    <a:pt x="14" y="802"/>
                  </a:moveTo>
                  <a:lnTo>
                    <a:pt x="10" y="802"/>
                  </a:lnTo>
                  <a:lnTo>
                    <a:pt x="10" y="806"/>
                  </a:lnTo>
                  <a:lnTo>
                    <a:pt x="7" y="806"/>
                  </a:lnTo>
                  <a:lnTo>
                    <a:pt x="7" y="810"/>
                  </a:lnTo>
                  <a:lnTo>
                    <a:pt x="10" y="810"/>
                  </a:lnTo>
                  <a:lnTo>
                    <a:pt x="10" y="812"/>
                  </a:lnTo>
                  <a:lnTo>
                    <a:pt x="14" y="802"/>
                  </a:lnTo>
                  <a:close/>
                  <a:moveTo>
                    <a:pt x="14" y="802"/>
                  </a:moveTo>
                  <a:lnTo>
                    <a:pt x="10" y="812"/>
                  </a:lnTo>
                  <a:lnTo>
                    <a:pt x="14" y="808"/>
                  </a:lnTo>
                  <a:lnTo>
                    <a:pt x="14" y="802"/>
                  </a:lnTo>
                  <a:close/>
                  <a:moveTo>
                    <a:pt x="41" y="798"/>
                  </a:moveTo>
                  <a:lnTo>
                    <a:pt x="24" y="798"/>
                  </a:lnTo>
                  <a:lnTo>
                    <a:pt x="24" y="800"/>
                  </a:lnTo>
                  <a:lnTo>
                    <a:pt x="19" y="800"/>
                  </a:lnTo>
                  <a:lnTo>
                    <a:pt x="17" y="802"/>
                  </a:lnTo>
                  <a:lnTo>
                    <a:pt x="19" y="802"/>
                  </a:lnTo>
                  <a:lnTo>
                    <a:pt x="19" y="804"/>
                  </a:lnTo>
                  <a:lnTo>
                    <a:pt x="26" y="812"/>
                  </a:lnTo>
                  <a:lnTo>
                    <a:pt x="26" y="810"/>
                  </a:lnTo>
                  <a:lnTo>
                    <a:pt x="31" y="810"/>
                  </a:lnTo>
                  <a:lnTo>
                    <a:pt x="31" y="806"/>
                  </a:lnTo>
                  <a:lnTo>
                    <a:pt x="34" y="806"/>
                  </a:lnTo>
                  <a:lnTo>
                    <a:pt x="41" y="800"/>
                  </a:lnTo>
                  <a:lnTo>
                    <a:pt x="41" y="798"/>
                  </a:lnTo>
                  <a:close/>
                  <a:moveTo>
                    <a:pt x="14" y="802"/>
                  </a:moveTo>
                  <a:lnTo>
                    <a:pt x="14" y="808"/>
                  </a:lnTo>
                  <a:lnTo>
                    <a:pt x="19" y="804"/>
                  </a:lnTo>
                  <a:lnTo>
                    <a:pt x="14" y="802"/>
                  </a:lnTo>
                  <a:close/>
                  <a:moveTo>
                    <a:pt x="19" y="802"/>
                  </a:moveTo>
                  <a:lnTo>
                    <a:pt x="14" y="802"/>
                  </a:lnTo>
                  <a:lnTo>
                    <a:pt x="19" y="804"/>
                  </a:lnTo>
                  <a:lnTo>
                    <a:pt x="19" y="802"/>
                  </a:lnTo>
                  <a:close/>
                  <a:moveTo>
                    <a:pt x="72" y="792"/>
                  </a:moveTo>
                  <a:lnTo>
                    <a:pt x="72" y="800"/>
                  </a:lnTo>
                  <a:lnTo>
                    <a:pt x="74" y="800"/>
                  </a:lnTo>
                  <a:lnTo>
                    <a:pt x="74" y="802"/>
                  </a:lnTo>
                  <a:lnTo>
                    <a:pt x="82" y="802"/>
                  </a:lnTo>
                  <a:lnTo>
                    <a:pt x="82" y="800"/>
                  </a:lnTo>
                  <a:lnTo>
                    <a:pt x="84" y="798"/>
                  </a:lnTo>
                  <a:lnTo>
                    <a:pt x="72" y="792"/>
                  </a:lnTo>
                  <a:close/>
                  <a:moveTo>
                    <a:pt x="72" y="794"/>
                  </a:moveTo>
                  <a:lnTo>
                    <a:pt x="70" y="798"/>
                  </a:lnTo>
                  <a:lnTo>
                    <a:pt x="70" y="800"/>
                  </a:lnTo>
                  <a:lnTo>
                    <a:pt x="72" y="800"/>
                  </a:lnTo>
                  <a:lnTo>
                    <a:pt x="72" y="794"/>
                  </a:lnTo>
                  <a:close/>
                  <a:moveTo>
                    <a:pt x="84" y="798"/>
                  </a:moveTo>
                  <a:lnTo>
                    <a:pt x="82" y="800"/>
                  </a:lnTo>
                  <a:lnTo>
                    <a:pt x="84" y="800"/>
                  </a:lnTo>
                  <a:lnTo>
                    <a:pt x="84" y="798"/>
                  </a:lnTo>
                  <a:close/>
                  <a:moveTo>
                    <a:pt x="43" y="794"/>
                  </a:moveTo>
                  <a:lnTo>
                    <a:pt x="26" y="794"/>
                  </a:lnTo>
                  <a:lnTo>
                    <a:pt x="26" y="798"/>
                  </a:lnTo>
                  <a:lnTo>
                    <a:pt x="43" y="798"/>
                  </a:lnTo>
                  <a:lnTo>
                    <a:pt x="43" y="794"/>
                  </a:lnTo>
                  <a:close/>
                  <a:moveTo>
                    <a:pt x="197" y="552"/>
                  </a:moveTo>
                  <a:lnTo>
                    <a:pt x="194" y="560"/>
                  </a:lnTo>
                  <a:lnTo>
                    <a:pt x="194" y="584"/>
                  </a:lnTo>
                  <a:lnTo>
                    <a:pt x="192" y="586"/>
                  </a:lnTo>
                  <a:lnTo>
                    <a:pt x="192" y="600"/>
                  </a:lnTo>
                  <a:lnTo>
                    <a:pt x="190" y="602"/>
                  </a:lnTo>
                  <a:lnTo>
                    <a:pt x="190" y="608"/>
                  </a:lnTo>
                  <a:lnTo>
                    <a:pt x="187" y="610"/>
                  </a:lnTo>
                  <a:lnTo>
                    <a:pt x="187" y="614"/>
                  </a:lnTo>
                  <a:lnTo>
                    <a:pt x="185" y="618"/>
                  </a:lnTo>
                  <a:lnTo>
                    <a:pt x="185" y="620"/>
                  </a:lnTo>
                  <a:lnTo>
                    <a:pt x="182" y="620"/>
                  </a:lnTo>
                  <a:lnTo>
                    <a:pt x="182" y="624"/>
                  </a:lnTo>
                  <a:lnTo>
                    <a:pt x="170" y="636"/>
                  </a:lnTo>
                  <a:lnTo>
                    <a:pt x="168" y="642"/>
                  </a:lnTo>
                  <a:lnTo>
                    <a:pt x="163" y="646"/>
                  </a:lnTo>
                  <a:lnTo>
                    <a:pt x="158" y="648"/>
                  </a:lnTo>
                  <a:lnTo>
                    <a:pt x="158" y="650"/>
                  </a:lnTo>
                  <a:lnTo>
                    <a:pt x="151" y="658"/>
                  </a:lnTo>
                  <a:lnTo>
                    <a:pt x="149" y="662"/>
                  </a:lnTo>
                  <a:lnTo>
                    <a:pt x="144" y="668"/>
                  </a:lnTo>
                  <a:lnTo>
                    <a:pt x="142" y="672"/>
                  </a:lnTo>
                  <a:lnTo>
                    <a:pt x="137" y="674"/>
                  </a:lnTo>
                  <a:lnTo>
                    <a:pt x="134" y="680"/>
                  </a:lnTo>
                  <a:lnTo>
                    <a:pt x="132" y="682"/>
                  </a:lnTo>
                  <a:lnTo>
                    <a:pt x="127" y="692"/>
                  </a:lnTo>
                  <a:lnTo>
                    <a:pt x="122" y="696"/>
                  </a:lnTo>
                  <a:lnTo>
                    <a:pt x="118" y="706"/>
                  </a:lnTo>
                  <a:lnTo>
                    <a:pt x="113" y="710"/>
                  </a:lnTo>
                  <a:lnTo>
                    <a:pt x="110" y="718"/>
                  </a:lnTo>
                  <a:lnTo>
                    <a:pt x="103" y="730"/>
                  </a:lnTo>
                  <a:lnTo>
                    <a:pt x="101" y="738"/>
                  </a:lnTo>
                  <a:lnTo>
                    <a:pt x="96" y="744"/>
                  </a:lnTo>
                  <a:lnTo>
                    <a:pt x="94" y="752"/>
                  </a:lnTo>
                  <a:lnTo>
                    <a:pt x="84" y="766"/>
                  </a:lnTo>
                  <a:lnTo>
                    <a:pt x="82" y="776"/>
                  </a:lnTo>
                  <a:lnTo>
                    <a:pt x="77" y="786"/>
                  </a:lnTo>
                  <a:lnTo>
                    <a:pt x="72" y="792"/>
                  </a:lnTo>
                  <a:lnTo>
                    <a:pt x="84" y="798"/>
                  </a:lnTo>
                  <a:lnTo>
                    <a:pt x="86" y="790"/>
                  </a:lnTo>
                  <a:lnTo>
                    <a:pt x="96" y="770"/>
                  </a:lnTo>
                  <a:lnTo>
                    <a:pt x="98" y="764"/>
                  </a:lnTo>
                  <a:lnTo>
                    <a:pt x="108" y="750"/>
                  </a:lnTo>
                  <a:lnTo>
                    <a:pt x="110" y="742"/>
                  </a:lnTo>
                  <a:lnTo>
                    <a:pt x="118" y="730"/>
                  </a:lnTo>
                  <a:lnTo>
                    <a:pt x="120" y="722"/>
                  </a:lnTo>
                  <a:lnTo>
                    <a:pt x="125" y="718"/>
                  </a:lnTo>
                  <a:lnTo>
                    <a:pt x="130" y="708"/>
                  </a:lnTo>
                  <a:lnTo>
                    <a:pt x="134" y="704"/>
                  </a:lnTo>
                  <a:lnTo>
                    <a:pt x="142" y="690"/>
                  </a:lnTo>
                  <a:lnTo>
                    <a:pt x="151" y="680"/>
                  </a:lnTo>
                  <a:lnTo>
                    <a:pt x="154" y="674"/>
                  </a:lnTo>
                  <a:lnTo>
                    <a:pt x="163" y="666"/>
                  </a:lnTo>
                  <a:lnTo>
                    <a:pt x="163" y="662"/>
                  </a:lnTo>
                  <a:lnTo>
                    <a:pt x="173" y="654"/>
                  </a:lnTo>
                  <a:lnTo>
                    <a:pt x="175" y="648"/>
                  </a:lnTo>
                  <a:lnTo>
                    <a:pt x="180" y="646"/>
                  </a:lnTo>
                  <a:lnTo>
                    <a:pt x="182" y="642"/>
                  </a:lnTo>
                  <a:lnTo>
                    <a:pt x="185" y="642"/>
                  </a:lnTo>
                  <a:lnTo>
                    <a:pt x="185" y="638"/>
                  </a:lnTo>
                  <a:lnTo>
                    <a:pt x="190" y="634"/>
                  </a:lnTo>
                  <a:lnTo>
                    <a:pt x="190" y="632"/>
                  </a:lnTo>
                  <a:lnTo>
                    <a:pt x="192" y="632"/>
                  </a:lnTo>
                  <a:lnTo>
                    <a:pt x="192" y="630"/>
                  </a:lnTo>
                  <a:lnTo>
                    <a:pt x="194" y="626"/>
                  </a:lnTo>
                  <a:lnTo>
                    <a:pt x="194" y="624"/>
                  </a:lnTo>
                  <a:lnTo>
                    <a:pt x="197" y="622"/>
                  </a:lnTo>
                  <a:lnTo>
                    <a:pt x="197" y="620"/>
                  </a:lnTo>
                  <a:lnTo>
                    <a:pt x="199" y="618"/>
                  </a:lnTo>
                  <a:lnTo>
                    <a:pt x="199" y="612"/>
                  </a:lnTo>
                  <a:lnTo>
                    <a:pt x="202" y="608"/>
                  </a:lnTo>
                  <a:lnTo>
                    <a:pt x="202" y="602"/>
                  </a:lnTo>
                  <a:lnTo>
                    <a:pt x="204" y="598"/>
                  </a:lnTo>
                  <a:lnTo>
                    <a:pt x="204" y="588"/>
                  </a:lnTo>
                  <a:lnTo>
                    <a:pt x="206" y="584"/>
                  </a:lnTo>
                  <a:lnTo>
                    <a:pt x="206" y="564"/>
                  </a:lnTo>
                  <a:lnTo>
                    <a:pt x="209" y="560"/>
                  </a:lnTo>
                  <a:lnTo>
                    <a:pt x="209" y="554"/>
                  </a:lnTo>
                  <a:lnTo>
                    <a:pt x="197" y="552"/>
                  </a:lnTo>
                  <a:close/>
                  <a:moveTo>
                    <a:pt x="41" y="778"/>
                  </a:moveTo>
                  <a:lnTo>
                    <a:pt x="41" y="780"/>
                  </a:lnTo>
                  <a:lnTo>
                    <a:pt x="38" y="780"/>
                  </a:lnTo>
                  <a:lnTo>
                    <a:pt x="38" y="782"/>
                  </a:lnTo>
                  <a:lnTo>
                    <a:pt x="36" y="786"/>
                  </a:lnTo>
                  <a:lnTo>
                    <a:pt x="36" y="788"/>
                  </a:lnTo>
                  <a:lnTo>
                    <a:pt x="34" y="788"/>
                  </a:lnTo>
                  <a:lnTo>
                    <a:pt x="34" y="790"/>
                  </a:lnTo>
                  <a:lnTo>
                    <a:pt x="31" y="790"/>
                  </a:lnTo>
                  <a:lnTo>
                    <a:pt x="31" y="792"/>
                  </a:lnTo>
                  <a:lnTo>
                    <a:pt x="29" y="794"/>
                  </a:lnTo>
                  <a:lnTo>
                    <a:pt x="46" y="794"/>
                  </a:lnTo>
                  <a:lnTo>
                    <a:pt x="46" y="792"/>
                  </a:lnTo>
                  <a:lnTo>
                    <a:pt x="48" y="790"/>
                  </a:lnTo>
                  <a:lnTo>
                    <a:pt x="48" y="788"/>
                  </a:lnTo>
                  <a:lnTo>
                    <a:pt x="50" y="786"/>
                  </a:lnTo>
                  <a:lnTo>
                    <a:pt x="50" y="782"/>
                  </a:lnTo>
                  <a:lnTo>
                    <a:pt x="41" y="778"/>
                  </a:lnTo>
                  <a:close/>
                  <a:moveTo>
                    <a:pt x="82" y="550"/>
                  </a:moveTo>
                  <a:lnTo>
                    <a:pt x="74" y="560"/>
                  </a:lnTo>
                  <a:lnTo>
                    <a:pt x="84" y="570"/>
                  </a:lnTo>
                  <a:lnTo>
                    <a:pt x="84" y="572"/>
                  </a:lnTo>
                  <a:lnTo>
                    <a:pt x="86" y="572"/>
                  </a:lnTo>
                  <a:lnTo>
                    <a:pt x="86" y="574"/>
                  </a:lnTo>
                  <a:lnTo>
                    <a:pt x="89" y="574"/>
                  </a:lnTo>
                  <a:lnTo>
                    <a:pt x="89" y="578"/>
                  </a:lnTo>
                  <a:lnTo>
                    <a:pt x="91" y="582"/>
                  </a:lnTo>
                  <a:lnTo>
                    <a:pt x="91" y="584"/>
                  </a:lnTo>
                  <a:lnTo>
                    <a:pt x="94" y="586"/>
                  </a:lnTo>
                  <a:lnTo>
                    <a:pt x="94" y="594"/>
                  </a:lnTo>
                  <a:lnTo>
                    <a:pt x="96" y="594"/>
                  </a:lnTo>
                  <a:lnTo>
                    <a:pt x="96" y="620"/>
                  </a:lnTo>
                  <a:lnTo>
                    <a:pt x="94" y="622"/>
                  </a:lnTo>
                  <a:lnTo>
                    <a:pt x="94" y="634"/>
                  </a:lnTo>
                  <a:lnTo>
                    <a:pt x="91" y="636"/>
                  </a:lnTo>
                  <a:lnTo>
                    <a:pt x="91" y="644"/>
                  </a:lnTo>
                  <a:lnTo>
                    <a:pt x="89" y="648"/>
                  </a:lnTo>
                  <a:lnTo>
                    <a:pt x="89" y="654"/>
                  </a:lnTo>
                  <a:lnTo>
                    <a:pt x="86" y="658"/>
                  </a:lnTo>
                  <a:lnTo>
                    <a:pt x="86" y="662"/>
                  </a:lnTo>
                  <a:lnTo>
                    <a:pt x="82" y="672"/>
                  </a:lnTo>
                  <a:lnTo>
                    <a:pt x="82" y="678"/>
                  </a:lnTo>
                  <a:lnTo>
                    <a:pt x="79" y="682"/>
                  </a:lnTo>
                  <a:lnTo>
                    <a:pt x="77" y="690"/>
                  </a:lnTo>
                  <a:lnTo>
                    <a:pt x="74" y="694"/>
                  </a:lnTo>
                  <a:lnTo>
                    <a:pt x="72" y="702"/>
                  </a:lnTo>
                  <a:lnTo>
                    <a:pt x="70" y="706"/>
                  </a:lnTo>
                  <a:lnTo>
                    <a:pt x="67" y="714"/>
                  </a:lnTo>
                  <a:lnTo>
                    <a:pt x="65" y="718"/>
                  </a:lnTo>
                  <a:lnTo>
                    <a:pt x="58" y="740"/>
                  </a:lnTo>
                  <a:lnTo>
                    <a:pt x="53" y="746"/>
                  </a:lnTo>
                  <a:lnTo>
                    <a:pt x="50" y="754"/>
                  </a:lnTo>
                  <a:lnTo>
                    <a:pt x="48" y="764"/>
                  </a:lnTo>
                  <a:lnTo>
                    <a:pt x="43" y="770"/>
                  </a:lnTo>
                  <a:lnTo>
                    <a:pt x="41" y="778"/>
                  </a:lnTo>
                  <a:lnTo>
                    <a:pt x="50" y="782"/>
                  </a:lnTo>
                  <a:lnTo>
                    <a:pt x="50" y="776"/>
                  </a:lnTo>
                  <a:lnTo>
                    <a:pt x="55" y="776"/>
                  </a:lnTo>
                  <a:lnTo>
                    <a:pt x="58" y="768"/>
                  </a:lnTo>
                  <a:lnTo>
                    <a:pt x="62" y="758"/>
                  </a:lnTo>
                  <a:lnTo>
                    <a:pt x="67" y="744"/>
                  </a:lnTo>
                  <a:lnTo>
                    <a:pt x="72" y="738"/>
                  </a:lnTo>
                  <a:lnTo>
                    <a:pt x="77" y="722"/>
                  </a:lnTo>
                  <a:lnTo>
                    <a:pt x="79" y="718"/>
                  </a:lnTo>
                  <a:lnTo>
                    <a:pt x="84" y="704"/>
                  </a:lnTo>
                  <a:lnTo>
                    <a:pt x="91" y="686"/>
                  </a:lnTo>
                  <a:lnTo>
                    <a:pt x="91" y="682"/>
                  </a:lnTo>
                  <a:lnTo>
                    <a:pt x="94" y="674"/>
                  </a:lnTo>
                  <a:lnTo>
                    <a:pt x="96" y="670"/>
                  </a:lnTo>
                  <a:lnTo>
                    <a:pt x="96" y="666"/>
                  </a:lnTo>
                  <a:lnTo>
                    <a:pt x="101" y="656"/>
                  </a:lnTo>
                  <a:lnTo>
                    <a:pt x="101" y="654"/>
                  </a:lnTo>
                  <a:lnTo>
                    <a:pt x="103" y="648"/>
                  </a:lnTo>
                  <a:lnTo>
                    <a:pt x="103" y="638"/>
                  </a:lnTo>
                  <a:lnTo>
                    <a:pt x="106" y="636"/>
                  </a:lnTo>
                  <a:lnTo>
                    <a:pt x="106" y="624"/>
                  </a:lnTo>
                  <a:lnTo>
                    <a:pt x="108" y="622"/>
                  </a:lnTo>
                  <a:lnTo>
                    <a:pt x="108" y="594"/>
                  </a:lnTo>
                  <a:lnTo>
                    <a:pt x="106" y="590"/>
                  </a:lnTo>
                  <a:lnTo>
                    <a:pt x="106" y="584"/>
                  </a:lnTo>
                  <a:lnTo>
                    <a:pt x="103" y="582"/>
                  </a:lnTo>
                  <a:lnTo>
                    <a:pt x="103" y="576"/>
                  </a:lnTo>
                  <a:lnTo>
                    <a:pt x="101" y="574"/>
                  </a:lnTo>
                  <a:lnTo>
                    <a:pt x="101" y="572"/>
                  </a:lnTo>
                  <a:lnTo>
                    <a:pt x="96" y="566"/>
                  </a:lnTo>
                  <a:lnTo>
                    <a:pt x="96" y="564"/>
                  </a:lnTo>
                  <a:lnTo>
                    <a:pt x="94" y="564"/>
                  </a:lnTo>
                  <a:lnTo>
                    <a:pt x="94" y="562"/>
                  </a:lnTo>
                  <a:lnTo>
                    <a:pt x="82" y="550"/>
                  </a:lnTo>
                  <a:close/>
                  <a:moveTo>
                    <a:pt x="55" y="776"/>
                  </a:moveTo>
                  <a:lnTo>
                    <a:pt x="50" y="776"/>
                  </a:lnTo>
                  <a:lnTo>
                    <a:pt x="50" y="782"/>
                  </a:lnTo>
                  <a:lnTo>
                    <a:pt x="55" y="776"/>
                  </a:lnTo>
                  <a:close/>
                  <a:moveTo>
                    <a:pt x="41" y="776"/>
                  </a:moveTo>
                  <a:lnTo>
                    <a:pt x="41" y="776"/>
                  </a:lnTo>
                  <a:lnTo>
                    <a:pt x="41" y="778"/>
                  </a:lnTo>
                  <a:lnTo>
                    <a:pt x="41" y="776"/>
                  </a:lnTo>
                  <a:close/>
                  <a:moveTo>
                    <a:pt x="72" y="557"/>
                  </a:moveTo>
                  <a:lnTo>
                    <a:pt x="72" y="558"/>
                  </a:lnTo>
                  <a:lnTo>
                    <a:pt x="74" y="560"/>
                  </a:lnTo>
                  <a:lnTo>
                    <a:pt x="72" y="557"/>
                  </a:lnTo>
                  <a:close/>
                  <a:moveTo>
                    <a:pt x="79" y="548"/>
                  </a:moveTo>
                  <a:lnTo>
                    <a:pt x="79" y="550"/>
                  </a:lnTo>
                  <a:lnTo>
                    <a:pt x="72" y="550"/>
                  </a:lnTo>
                  <a:lnTo>
                    <a:pt x="72" y="557"/>
                  </a:lnTo>
                  <a:lnTo>
                    <a:pt x="74" y="560"/>
                  </a:lnTo>
                  <a:lnTo>
                    <a:pt x="82" y="550"/>
                  </a:lnTo>
                  <a:lnTo>
                    <a:pt x="79" y="548"/>
                  </a:lnTo>
                  <a:close/>
                  <a:moveTo>
                    <a:pt x="62" y="526"/>
                  </a:moveTo>
                  <a:lnTo>
                    <a:pt x="48" y="526"/>
                  </a:lnTo>
                  <a:lnTo>
                    <a:pt x="48" y="528"/>
                  </a:lnTo>
                  <a:lnTo>
                    <a:pt x="50" y="530"/>
                  </a:lnTo>
                  <a:lnTo>
                    <a:pt x="50" y="534"/>
                  </a:lnTo>
                  <a:lnTo>
                    <a:pt x="53" y="534"/>
                  </a:lnTo>
                  <a:lnTo>
                    <a:pt x="53" y="536"/>
                  </a:lnTo>
                  <a:lnTo>
                    <a:pt x="55" y="538"/>
                  </a:lnTo>
                  <a:lnTo>
                    <a:pt x="55" y="540"/>
                  </a:lnTo>
                  <a:lnTo>
                    <a:pt x="72" y="557"/>
                  </a:lnTo>
                  <a:lnTo>
                    <a:pt x="72" y="550"/>
                  </a:lnTo>
                  <a:lnTo>
                    <a:pt x="77" y="550"/>
                  </a:lnTo>
                  <a:lnTo>
                    <a:pt x="77" y="548"/>
                  </a:lnTo>
                  <a:lnTo>
                    <a:pt x="79" y="548"/>
                  </a:lnTo>
                  <a:lnTo>
                    <a:pt x="77" y="546"/>
                  </a:lnTo>
                  <a:lnTo>
                    <a:pt x="74" y="540"/>
                  </a:lnTo>
                  <a:lnTo>
                    <a:pt x="72" y="538"/>
                  </a:lnTo>
                  <a:lnTo>
                    <a:pt x="70" y="538"/>
                  </a:lnTo>
                  <a:lnTo>
                    <a:pt x="65" y="534"/>
                  </a:lnTo>
                  <a:lnTo>
                    <a:pt x="65" y="528"/>
                  </a:lnTo>
                  <a:lnTo>
                    <a:pt x="62" y="528"/>
                  </a:lnTo>
                  <a:lnTo>
                    <a:pt x="62" y="526"/>
                  </a:lnTo>
                  <a:close/>
                  <a:moveTo>
                    <a:pt x="144" y="408"/>
                  </a:moveTo>
                  <a:lnTo>
                    <a:pt x="130" y="408"/>
                  </a:lnTo>
                  <a:lnTo>
                    <a:pt x="130" y="410"/>
                  </a:lnTo>
                  <a:lnTo>
                    <a:pt x="127" y="414"/>
                  </a:lnTo>
                  <a:lnTo>
                    <a:pt x="127" y="418"/>
                  </a:lnTo>
                  <a:lnTo>
                    <a:pt x="125" y="420"/>
                  </a:lnTo>
                  <a:lnTo>
                    <a:pt x="125" y="444"/>
                  </a:lnTo>
                  <a:lnTo>
                    <a:pt x="127" y="444"/>
                  </a:lnTo>
                  <a:lnTo>
                    <a:pt x="127" y="452"/>
                  </a:lnTo>
                  <a:lnTo>
                    <a:pt x="130" y="452"/>
                  </a:lnTo>
                  <a:lnTo>
                    <a:pt x="130" y="454"/>
                  </a:lnTo>
                  <a:lnTo>
                    <a:pt x="132" y="456"/>
                  </a:lnTo>
                  <a:lnTo>
                    <a:pt x="132" y="458"/>
                  </a:lnTo>
                  <a:lnTo>
                    <a:pt x="134" y="462"/>
                  </a:lnTo>
                  <a:lnTo>
                    <a:pt x="134" y="464"/>
                  </a:lnTo>
                  <a:lnTo>
                    <a:pt x="137" y="464"/>
                  </a:lnTo>
                  <a:lnTo>
                    <a:pt x="137" y="466"/>
                  </a:lnTo>
                  <a:lnTo>
                    <a:pt x="144" y="474"/>
                  </a:lnTo>
                  <a:lnTo>
                    <a:pt x="144" y="476"/>
                  </a:lnTo>
                  <a:lnTo>
                    <a:pt x="146" y="478"/>
                  </a:lnTo>
                  <a:lnTo>
                    <a:pt x="149" y="478"/>
                  </a:lnTo>
                  <a:lnTo>
                    <a:pt x="151" y="482"/>
                  </a:lnTo>
                  <a:lnTo>
                    <a:pt x="156" y="486"/>
                  </a:lnTo>
                  <a:lnTo>
                    <a:pt x="158" y="490"/>
                  </a:lnTo>
                  <a:lnTo>
                    <a:pt x="163" y="492"/>
                  </a:lnTo>
                  <a:lnTo>
                    <a:pt x="166" y="494"/>
                  </a:lnTo>
                  <a:lnTo>
                    <a:pt x="168" y="500"/>
                  </a:lnTo>
                  <a:lnTo>
                    <a:pt x="173" y="502"/>
                  </a:lnTo>
                  <a:lnTo>
                    <a:pt x="175" y="506"/>
                  </a:lnTo>
                  <a:lnTo>
                    <a:pt x="178" y="506"/>
                  </a:lnTo>
                  <a:lnTo>
                    <a:pt x="178" y="510"/>
                  </a:lnTo>
                  <a:lnTo>
                    <a:pt x="185" y="516"/>
                  </a:lnTo>
                  <a:lnTo>
                    <a:pt x="185" y="518"/>
                  </a:lnTo>
                  <a:lnTo>
                    <a:pt x="190" y="524"/>
                  </a:lnTo>
                  <a:lnTo>
                    <a:pt x="190" y="528"/>
                  </a:lnTo>
                  <a:lnTo>
                    <a:pt x="192" y="530"/>
                  </a:lnTo>
                  <a:lnTo>
                    <a:pt x="192" y="534"/>
                  </a:lnTo>
                  <a:lnTo>
                    <a:pt x="194" y="536"/>
                  </a:lnTo>
                  <a:lnTo>
                    <a:pt x="194" y="546"/>
                  </a:lnTo>
                  <a:lnTo>
                    <a:pt x="197" y="548"/>
                  </a:lnTo>
                  <a:lnTo>
                    <a:pt x="197" y="552"/>
                  </a:lnTo>
                  <a:lnTo>
                    <a:pt x="209" y="554"/>
                  </a:lnTo>
                  <a:lnTo>
                    <a:pt x="209" y="546"/>
                  </a:lnTo>
                  <a:lnTo>
                    <a:pt x="206" y="542"/>
                  </a:lnTo>
                  <a:lnTo>
                    <a:pt x="206" y="534"/>
                  </a:lnTo>
                  <a:lnTo>
                    <a:pt x="204" y="530"/>
                  </a:lnTo>
                  <a:lnTo>
                    <a:pt x="204" y="528"/>
                  </a:lnTo>
                  <a:lnTo>
                    <a:pt x="202" y="526"/>
                  </a:lnTo>
                  <a:lnTo>
                    <a:pt x="202" y="524"/>
                  </a:lnTo>
                  <a:lnTo>
                    <a:pt x="199" y="522"/>
                  </a:lnTo>
                  <a:lnTo>
                    <a:pt x="199" y="518"/>
                  </a:lnTo>
                  <a:lnTo>
                    <a:pt x="197" y="516"/>
                  </a:lnTo>
                  <a:lnTo>
                    <a:pt x="197" y="514"/>
                  </a:lnTo>
                  <a:lnTo>
                    <a:pt x="194" y="512"/>
                  </a:lnTo>
                  <a:lnTo>
                    <a:pt x="194" y="510"/>
                  </a:lnTo>
                  <a:lnTo>
                    <a:pt x="192" y="506"/>
                  </a:lnTo>
                  <a:lnTo>
                    <a:pt x="192" y="504"/>
                  </a:lnTo>
                  <a:lnTo>
                    <a:pt x="190" y="504"/>
                  </a:lnTo>
                  <a:lnTo>
                    <a:pt x="187" y="502"/>
                  </a:lnTo>
                  <a:lnTo>
                    <a:pt x="187" y="500"/>
                  </a:lnTo>
                  <a:lnTo>
                    <a:pt x="180" y="494"/>
                  </a:lnTo>
                  <a:lnTo>
                    <a:pt x="178" y="490"/>
                  </a:lnTo>
                  <a:lnTo>
                    <a:pt x="168" y="480"/>
                  </a:lnTo>
                  <a:lnTo>
                    <a:pt x="163" y="478"/>
                  </a:lnTo>
                  <a:lnTo>
                    <a:pt x="161" y="474"/>
                  </a:lnTo>
                  <a:lnTo>
                    <a:pt x="156" y="470"/>
                  </a:lnTo>
                  <a:lnTo>
                    <a:pt x="156" y="468"/>
                  </a:lnTo>
                  <a:lnTo>
                    <a:pt x="146" y="458"/>
                  </a:lnTo>
                  <a:lnTo>
                    <a:pt x="146" y="456"/>
                  </a:lnTo>
                  <a:lnTo>
                    <a:pt x="144" y="456"/>
                  </a:lnTo>
                  <a:lnTo>
                    <a:pt x="144" y="454"/>
                  </a:lnTo>
                  <a:lnTo>
                    <a:pt x="142" y="452"/>
                  </a:lnTo>
                  <a:lnTo>
                    <a:pt x="142" y="450"/>
                  </a:lnTo>
                  <a:lnTo>
                    <a:pt x="139" y="446"/>
                  </a:lnTo>
                  <a:lnTo>
                    <a:pt x="139" y="444"/>
                  </a:lnTo>
                  <a:lnTo>
                    <a:pt x="137" y="442"/>
                  </a:lnTo>
                  <a:lnTo>
                    <a:pt x="137" y="420"/>
                  </a:lnTo>
                  <a:lnTo>
                    <a:pt x="139" y="420"/>
                  </a:lnTo>
                  <a:lnTo>
                    <a:pt x="139" y="418"/>
                  </a:lnTo>
                  <a:lnTo>
                    <a:pt x="142" y="416"/>
                  </a:lnTo>
                  <a:lnTo>
                    <a:pt x="142" y="414"/>
                  </a:lnTo>
                  <a:lnTo>
                    <a:pt x="144" y="410"/>
                  </a:lnTo>
                  <a:lnTo>
                    <a:pt x="144" y="408"/>
                  </a:lnTo>
                  <a:close/>
                  <a:moveTo>
                    <a:pt x="79" y="548"/>
                  </a:moveTo>
                  <a:lnTo>
                    <a:pt x="77" y="548"/>
                  </a:lnTo>
                  <a:lnTo>
                    <a:pt x="77" y="550"/>
                  </a:lnTo>
                  <a:lnTo>
                    <a:pt x="79" y="550"/>
                  </a:lnTo>
                  <a:lnTo>
                    <a:pt x="79" y="548"/>
                  </a:lnTo>
                  <a:close/>
                  <a:moveTo>
                    <a:pt x="72" y="322"/>
                  </a:moveTo>
                  <a:lnTo>
                    <a:pt x="67" y="324"/>
                  </a:lnTo>
                  <a:lnTo>
                    <a:pt x="65" y="330"/>
                  </a:lnTo>
                  <a:lnTo>
                    <a:pt x="62" y="332"/>
                  </a:lnTo>
                  <a:lnTo>
                    <a:pt x="60" y="332"/>
                  </a:lnTo>
                  <a:lnTo>
                    <a:pt x="55" y="336"/>
                  </a:lnTo>
                  <a:lnTo>
                    <a:pt x="55" y="338"/>
                  </a:lnTo>
                  <a:lnTo>
                    <a:pt x="48" y="346"/>
                  </a:lnTo>
                  <a:lnTo>
                    <a:pt x="48" y="348"/>
                  </a:lnTo>
                  <a:lnTo>
                    <a:pt x="46" y="350"/>
                  </a:lnTo>
                  <a:lnTo>
                    <a:pt x="46" y="354"/>
                  </a:lnTo>
                  <a:lnTo>
                    <a:pt x="43" y="354"/>
                  </a:lnTo>
                  <a:lnTo>
                    <a:pt x="43" y="356"/>
                  </a:lnTo>
                  <a:lnTo>
                    <a:pt x="41" y="358"/>
                  </a:lnTo>
                  <a:lnTo>
                    <a:pt x="41" y="360"/>
                  </a:lnTo>
                  <a:lnTo>
                    <a:pt x="38" y="362"/>
                  </a:lnTo>
                  <a:lnTo>
                    <a:pt x="38" y="366"/>
                  </a:lnTo>
                  <a:lnTo>
                    <a:pt x="36" y="368"/>
                  </a:lnTo>
                  <a:lnTo>
                    <a:pt x="36" y="372"/>
                  </a:lnTo>
                  <a:lnTo>
                    <a:pt x="34" y="374"/>
                  </a:lnTo>
                  <a:lnTo>
                    <a:pt x="34" y="382"/>
                  </a:lnTo>
                  <a:lnTo>
                    <a:pt x="31" y="384"/>
                  </a:lnTo>
                  <a:lnTo>
                    <a:pt x="31" y="392"/>
                  </a:lnTo>
                  <a:lnTo>
                    <a:pt x="29" y="394"/>
                  </a:lnTo>
                  <a:lnTo>
                    <a:pt x="29" y="410"/>
                  </a:lnTo>
                  <a:lnTo>
                    <a:pt x="26" y="414"/>
                  </a:lnTo>
                  <a:lnTo>
                    <a:pt x="26" y="462"/>
                  </a:lnTo>
                  <a:lnTo>
                    <a:pt x="29" y="464"/>
                  </a:lnTo>
                  <a:lnTo>
                    <a:pt x="29" y="480"/>
                  </a:lnTo>
                  <a:lnTo>
                    <a:pt x="31" y="482"/>
                  </a:lnTo>
                  <a:lnTo>
                    <a:pt x="31" y="490"/>
                  </a:lnTo>
                  <a:lnTo>
                    <a:pt x="34" y="492"/>
                  </a:lnTo>
                  <a:lnTo>
                    <a:pt x="34" y="500"/>
                  </a:lnTo>
                  <a:lnTo>
                    <a:pt x="36" y="502"/>
                  </a:lnTo>
                  <a:lnTo>
                    <a:pt x="36" y="506"/>
                  </a:lnTo>
                  <a:lnTo>
                    <a:pt x="38" y="510"/>
                  </a:lnTo>
                  <a:lnTo>
                    <a:pt x="38" y="512"/>
                  </a:lnTo>
                  <a:lnTo>
                    <a:pt x="41" y="512"/>
                  </a:lnTo>
                  <a:lnTo>
                    <a:pt x="41" y="516"/>
                  </a:lnTo>
                  <a:lnTo>
                    <a:pt x="43" y="518"/>
                  </a:lnTo>
                  <a:lnTo>
                    <a:pt x="43" y="522"/>
                  </a:lnTo>
                  <a:lnTo>
                    <a:pt x="46" y="524"/>
                  </a:lnTo>
                  <a:lnTo>
                    <a:pt x="46" y="526"/>
                  </a:lnTo>
                  <a:lnTo>
                    <a:pt x="60" y="526"/>
                  </a:lnTo>
                  <a:lnTo>
                    <a:pt x="60" y="524"/>
                  </a:lnTo>
                  <a:lnTo>
                    <a:pt x="55" y="518"/>
                  </a:lnTo>
                  <a:lnTo>
                    <a:pt x="55" y="516"/>
                  </a:lnTo>
                  <a:lnTo>
                    <a:pt x="53" y="514"/>
                  </a:lnTo>
                  <a:lnTo>
                    <a:pt x="53" y="512"/>
                  </a:lnTo>
                  <a:lnTo>
                    <a:pt x="50" y="510"/>
                  </a:lnTo>
                  <a:lnTo>
                    <a:pt x="50" y="506"/>
                  </a:lnTo>
                  <a:lnTo>
                    <a:pt x="48" y="504"/>
                  </a:lnTo>
                  <a:lnTo>
                    <a:pt x="48" y="498"/>
                  </a:lnTo>
                  <a:lnTo>
                    <a:pt x="46" y="498"/>
                  </a:lnTo>
                  <a:lnTo>
                    <a:pt x="46" y="490"/>
                  </a:lnTo>
                  <a:lnTo>
                    <a:pt x="43" y="488"/>
                  </a:lnTo>
                  <a:lnTo>
                    <a:pt x="43" y="480"/>
                  </a:lnTo>
                  <a:lnTo>
                    <a:pt x="41" y="478"/>
                  </a:lnTo>
                  <a:lnTo>
                    <a:pt x="41" y="464"/>
                  </a:lnTo>
                  <a:lnTo>
                    <a:pt x="38" y="462"/>
                  </a:lnTo>
                  <a:lnTo>
                    <a:pt x="38" y="426"/>
                  </a:lnTo>
                  <a:lnTo>
                    <a:pt x="29" y="426"/>
                  </a:lnTo>
                  <a:lnTo>
                    <a:pt x="29" y="422"/>
                  </a:lnTo>
                  <a:lnTo>
                    <a:pt x="38" y="422"/>
                  </a:lnTo>
                  <a:lnTo>
                    <a:pt x="38" y="416"/>
                  </a:lnTo>
                  <a:lnTo>
                    <a:pt x="41" y="414"/>
                  </a:lnTo>
                  <a:lnTo>
                    <a:pt x="41" y="394"/>
                  </a:lnTo>
                  <a:lnTo>
                    <a:pt x="43" y="392"/>
                  </a:lnTo>
                  <a:lnTo>
                    <a:pt x="43" y="384"/>
                  </a:lnTo>
                  <a:lnTo>
                    <a:pt x="46" y="382"/>
                  </a:lnTo>
                  <a:lnTo>
                    <a:pt x="46" y="378"/>
                  </a:lnTo>
                  <a:lnTo>
                    <a:pt x="48" y="374"/>
                  </a:lnTo>
                  <a:lnTo>
                    <a:pt x="48" y="370"/>
                  </a:lnTo>
                  <a:lnTo>
                    <a:pt x="50" y="370"/>
                  </a:lnTo>
                  <a:lnTo>
                    <a:pt x="50" y="366"/>
                  </a:lnTo>
                  <a:lnTo>
                    <a:pt x="53" y="362"/>
                  </a:lnTo>
                  <a:lnTo>
                    <a:pt x="53" y="360"/>
                  </a:lnTo>
                  <a:lnTo>
                    <a:pt x="55" y="360"/>
                  </a:lnTo>
                  <a:lnTo>
                    <a:pt x="55" y="358"/>
                  </a:lnTo>
                  <a:lnTo>
                    <a:pt x="58" y="356"/>
                  </a:lnTo>
                  <a:lnTo>
                    <a:pt x="58" y="354"/>
                  </a:lnTo>
                  <a:lnTo>
                    <a:pt x="62" y="348"/>
                  </a:lnTo>
                  <a:lnTo>
                    <a:pt x="62" y="346"/>
                  </a:lnTo>
                  <a:lnTo>
                    <a:pt x="65" y="344"/>
                  </a:lnTo>
                  <a:lnTo>
                    <a:pt x="67" y="344"/>
                  </a:lnTo>
                  <a:lnTo>
                    <a:pt x="70" y="342"/>
                  </a:lnTo>
                  <a:lnTo>
                    <a:pt x="70" y="338"/>
                  </a:lnTo>
                  <a:lnTo>
                    <a:pt x="72" y="336"/>
                  </a:lnTo>
                  <a:lnTo>
                    <a:pt x="77" y="334"/>
                  </a:lnTo>
                  <a:lnTo>
                    <a:pt x="79" y="332"/>
                  </a:lnTo>
                  <a:lnTo>
                    <a:pt x="72" y="322"/>
                  </a:lnTo>
                  <a:close/>
                  <a:moveTo>
                    <a:pt x="36" y="422"/>
                  </a:moveTo>
                  <a:lnTo>
                    <a:pt x="29" y="422"/>
                  </a:lnTo>
                  <a:lnTo>
                    <a:pt x="29" y="426"/>
                  </a:lnTo>
                  <a:lnTo>
                    <a:pt x="38" y="426"/>
                  </a:lnTo>
                  <a:lnTo>
                    <a:pt x="36" y="422"/>
                  </a:lnTo>
                  <a:close/>
                  <a:moveTo>
                    <a:pt x="38" y="422"/>
                  </a:moveTo>
                  <a:lnTo>
                    <a:pt x="36" y="422"/>
                  </a:lnTo>
                  <a:lnTo>
                    <a:pt x="38" y="426"/>
                  </a:lnTo>
                  <a:lnTo>
                    <a:pt x="38" y="422"/>
                  </a:lnTo>
                  <a:close/>
                  <a:moveTo>
                    <a:pt x="152" y="162"/>
                  </a:moveTo>
                  <a:lnTo>
                    <a:pt x="142" y="164"/>
                  </a:lnTo>
                  <a:lnTo>
                    <a:pt x="149" y="186"/>
                  </a:lnTo>
                  <a:lnTo>
                    <a:pt x="151" y="190"/>
                  </a:lnTo>
                  <a:lnTo>
                    <a:pt x="154" y="198"/>
                  </a:lnTo>
                  <a:lnTo>
                    <a:pt x="156" y="202"/>
                  </a:lnTo>
                  <a:lnTo>
                    <a:pt x="158" y="210"/>
                  </a:lnTo>
                  <a:lnTo>
                    <a:pt x="182" y="258"/>
                  </a:lnTo>
                  <a:lnTo>
                    <a:pt x="182" y="262"/>
                  </a:lnTo>
                  <a:lnTo>
                    <a:pt x="185" y="264"/>
                  </a:lnTo>
                  <a:lnTo>
                    <a:pt x="187" y="270"/>
                  </a:lnTo>
                  <a:lnTo>
                    <a:pt x="190" y="272"/>
                  </a:lnTo>
                  <a:lnTo>
                    <a:pt x="190" y="276"/>
                  </a:lnTo>
                  <a:lnTo>
                    <a:pt x="192" y="282"/>
                  </a:lnTo>
                  <a:lnTo>
                    <a:pt x="192" y="284"/>
                  </a:lnTo>
                  <a:lnTo>
                    <a:pt x="194" y="288"/>
                  </a:lnTo>
                  <a:lnTo>
                    <a:pt x="194" y="290"/>
                  </a:lnTo>
                  <a:lnTo>
                    <a:pt x="197" y="296"/>
                  </a:lnTo>
                  <a:lnTo>
                    <a:pt x="197" y="300"/>
                  </a:lnTo>
                  <a:lnTo>
                    <a:pt x="199" y="302"/>
                  </a:lnTo>
                  <a:lnTo>
                    <a:pt x="199" y="314"/>
                  </a:lnTo>
                  <a:lnTo>
                    <a:pt x="202" y="318"/>
                  </a:lnTo>
                  <a:lnTo>
                    <a:pt x="202" y="322"/>
                  </a:lnTo>
                  <a:lnTo>
                    <a:pt x="199" y="322"/>
                  </a:lnTo>
                  <a:lnTo>
                    <a:pt x="199" y="334"/>
                  </a:lnTo>
                  <a:lnTo>
                    <a:pt x="197" y="334"/>
                  </a:lnTo>
                  <a:lnTo>
                    <a:pt x="197" y="338"/>
                  </a:lnTo>
                  <a:lnTo>
                    <a:pt x="194" y="342"/>
                  </a:lnTo>
                  <a:lnTo>
                    <a:pt x="194" y="344"/>
                  </a:lnTo>
                  <a:lnTo>
                    <a:pt x="192" y="346"/>
                  </a:lnTo>
                  <a:lnTo>
                    <a:pt x="192" y="348"/>
                  </a:lnTo>
                  <a:lnTo>
                    <a:pt x="190" y="348"/>
                  </a:lnTo>
                  <a:lnTo>
                    <a:pt x="190" y="350"/>
                  </a:lnTo>
                  <a:lnTo>
                    <a:pt x="187" y="354"/>
                  </a:lnTo>
                  <a:lnTo>
                    <a:pt x="185" y="354"/>
                  </a:lnTo>
                  <a:lnTo>
                    <a:pt x="185" y="356"/>
                  </a:lnTo>
                  <a:lnTo>
                    <a:pt x="182" y="358"/>
                  </a:lnTo>
                  <a:lnTo>
                    <a:pt x="180" y="358"/>
                  </a:lnTo>
                  <a:lnTo>
                    <a:pt x="180" y="360"/>
                  </a:lnTo>
                  <a:lnTo>
                    <a:pt x="178" y="362"/>
                  </a:lnTo>
                  <a:lnTo>
                    <a:pt x="175" y="362"/>
                  </a:lnTo>
                  <a:lnTo>
                    <a:pt x="175" y="366"/>
                  </a:lnTo>
                  <a:lnTo>
                    <a:pt x="170" y="368"/>
                  </a:lnTo>
                  <a:lnTo>
                    <a:pt x="168" y="372"/>
                  </a:lnTo>
                  <a:lnTo>
                    <a:pt x="154" y="384"/>
                  </a:lnTo>
                  <a:lnTo>
                    <a:pt x="151" y="384"/>
                  </a:lnTo>
                  <a:lnTo>
                    <a:pt x="149" y="386"/>
                  </a:lnTo>
                  <a:lnTo>
                    <a:pt x="149" y="390"/>
                  </a:lnTo>
                  <a:lnTo>
                    <a:pt x="146" y="390"/>
                  </a:lnTo>
                  <a:lnTo>
                    <a:pt x="134" y="402"/>
                  </a:lnTo>
                  <a:lnTo>
                    <a:pt x="134" y="404"/>
                  </a:lnTo>
                  <a:lnTo>
                    <a:pt x="132" y="406"/>
                  </a:lnTo>
                  <a:lnTo>
                    <a:pt x="132" y="408"/>
                  </a:lnTo>
                  <a:lnTo>
                    <a:pt x="146" y="408"/>
                  </a:lnTo>
                  <a:lnTo>
                    <a:pt x="146" y="406"/>
                  </a:lnTo>
                  <a:lnTo>
                    <a:pt x="151" y="402"/>
                  </a:lnTo>
                  <a:lnTo>
                    <a:pt x="154" y="402"/>
                  </a:lnTo>
                  <a:lnTo>
                    <a:pt x="154" y="398"/>
                  </a:lnTo>
                  <a:lnTo>
                    <a:pt x="156" y="396"/>
                  </a:lnTo>
                  <a:lnTo>
                    <a:pt x="158" y="396"/>
                  </a:lnTo>
                  <a:lnTo>
                    <a:pt x="158" y="394"/>
                  </a:lnTo>
                  <a:lnTo>
                    <a:pt x="161" y="392"/>
                  </a:lnTo>
                  <a:lnTo>
                    <a:pt x="175" y="382"/>
                  </a:lnTo>
                  <a:lnTo>
                    <a:pt x="197" y="360"/>
                  </a:lnTo>
                  <a:lnTo>
                    <a:pt x="197" y="358"/>
                  </a:lnTo>
                  <a:lnTo>
                    <a:pt x="199" y="356"/>
                  </a:lnTo>
                  <a:lnTo>
                    <a:pt x="202" y="356"/>
                  </a:lnTo>
                  <a:lnTo>
                    <a:pt x="202" y="354"/>
                  </a:lnTo>
                  <a:lnTo>
                    <a:pt x="204" y="350"/>
                  </a:lnTo>
                  <a:lnTo>
                    <a:pt x="204" y="348"/>
                  </a:lnTo>
                  <a:lnTo>
                    <a:pt x="206" y="346"/>
                  </a:lnTo>
                  <a:lnTo>
                    <a:pt x="206" y="344"/>
                  </a:lnTo>
                  <a:lnTo>
                    <a:pt x="209" y="342"/>
                  </a:lnTo>
                  <a:lnTo>
                    <a:pt x="209" y="336"/>
                  </a:lnTo>
                  <a:lnTo>
                    <a:pt x="211" y="334"/>
                  </a:lnTo>
                  <a:lnTo>
                    <a:pt x="211" y="324"/>
                  </a:lnTo>
                  <a:lnTo>
                    <a:pt x="214" y="324"/>
                  </a:lnTo>
                  <a:lnTo>
                    <a:pt x="214" y="314"/>
                  </a:lnTo>
                  <a:lnTo>
                    <a:pt x="211" y="312"/>
                  </a:lnTo>
                  <a:lnTo>
                    <a:pt x="211" y="300"/>
                  </a:lnTo>
                  <a:lnTo>
                    <a:pt x="209" y="298"/>
                  </a:lnTo>
                  <a:lnTo>
                    <a:pt x="209" y="290"/>
                  </a:lnTo>
                  <a:lnTo>
                    <a:pt x="206" y="288"/>
                  </a:lnTo>
                  <a:lnTo>
                    <a:pt x="206" y="284"/>
                  </a:lnTo>
                  <a:lnTo>
                    <a:pt x="204" y="282"/>
                  </a:lnTo>
                  <a:lnTo>
                    <a:pt x="204" y="276"/>
                  </a:lnTo>
                  <a:lnTo>
                    <a:pt x="202" y="272"/>
                  </a:lnTo>
                  <a:lnTo>
                    <a:pt x="199" y="270"/>
                  </a:lnTo>
                  <a:lnTo>
                    <a:pt x="197" y="264"/>
                  </a:lnTo>
                  <a:lnTo>
                    <a:pt x="197" y="260"/>
                  </a:lnTo>
                  <a:lnTo>
                    <a:pt x="194" y="254"/>
                  </a:lnTo>
                  <a:lnTo>
                    <a:pt x="192" y="252"/>
                  </a:lnTo>
                  <a:lnTo>
                    <a:pt x="190" y="248"/>
                  </a:lnTo>
                  <a:lnTo>
                    <a:pt x="187" y="238"/>
                  </a:lnTo>
                  <a:lnTo>
                    <a:pt x="170" y="204"/>
                  </a:lnTo>
                  <a:lnTo>
                    <a:pt x="158" y="174"/>
                  </a:lnTo>
                  <a:lnTo>
                    <a:pt x="155" y="168"/>
                  </a:lnTo>
                  <a:lnTo>
                    <a:pt x="144" y="168"/>
                  </a:lnTo>
                  <a:lnTo>
                    <a:pt x="144" y="166"/>
                  </a:lnTo>
                  <a:lnTo>
                    <a:pt x="151" y="166"/>
                  </a:lnTo>
                  <a:lnTo>
                    <a:pt x="151" y="164"/>
                  </a:lnTo>
                  <a:lnTo>
                    <a:pt x="153" y="164"/>
                  </a:lnTo>
                  <a:lnTo>
                    <a:pt x="152" y="162"/>
                  </a:lnTo>
                  <a:close/>
                  <a:moveTo>
                    <a:pt x="74" y="320"/>
                  </a:moveTo>
                  <a:lnTo>
                    <a:pt x="72" y="320"/>
                  </a:lnTo>
                  <a:lnTo>
                    <a:pt x="72" y="322"/>
                  </a:lnTo>
                  <a:lnTo>
                    <a:pt x="79" y="332"/>
                  </a:lnTo>
                  <a:lnTo>
                    <a:pt x="79" y="330"/>
                  </a:lnTo>
                  <a:lnTo>
                    <a:pt x="81" y="330"/>
                  </a:lnTo>
                  <a:lnTo>
                    <a:pt x="82" y="329"/>
                  </a:lnTo>
                  <a:lnTo>
                    <a:pt x="82" y="324"/>
                  </a:lnTo>
                  <a:lnTo>
                    <a:pt x="79" y="322"/>
                  </a:lnTo>
                  <a:lnTo>
                    <a:pt x="74" y="322"/>
                  </a:lnTo>
                  <a:lnTo>
                    <a:pt x="74" y="320"/>
                  </a:lnTo>
                  <a:close/>
                  <a:moveTo>
                    <a:pt x="81" y="330"/>
                  </a:moveTo>
                  <a:lnTo>
                    <a:pt x="79" y="330"/>
                  </a:lnTo>
                  <a:lnTo>
                    <a:pt x="79" y="332"/>
                  </a:lnTo>
                  <a:lnTo>
                    <a:pt x="81" y="330"/>
                  </a:lnTo>
                  <a:close/>
                  <a:moveTo>
                    <a:pt x="82" y="329"/>
                  </a:moveTo>
                  <a:lnTo>
                    <a:pt x="81" y="330"/>
                  </a:lnTo>
                  <a:lnTo>
                    <a:pt x="82" y="330"/>
                  </a:lnTo>
                  <a:lnTo>
                    <a:pt x="82" y="329"/>
                  </a:lnTo>
                  <a:close/>
                  <a:moveTo>
                    <a:pt x="92" y="320"/>
                  </a:moveTo>
                  <a:lnTo>
                    <a:pt x="77" y="320"/>
                  </a:lnTo>
                  <a:lnTo>
                    <a:pt x="77" y="322"/>
                  </a:lnTo>
                  <a:lnTo>
                    <a:pt x="79" y="322"/>
                  </a:lnTo>
                  <a:lnTo>
                    <a:pt x="82" y="324"/>
                  </a:lnTo>
                  <a:lnTo>
                    <a:pt x="82" y="329"/>
                  </a:lnTo>
                  <a:lnTo>
                    <a:pt x="92" y="320"/>
                  </a:lnTo>
                  <a:close/>
                  <a:moveTo>
                    <a:pt x="96" y="310"/>
                  </a:moveTo>
                  <a:lnTo>
                    <a:pt x="82" y="310"/>
                  </a:lnTo>
                  <a:lnTo>
                    <a:pt x="82" y="312"/>
                  </a:lnTo>
                  <a:lnTo>
                    <a:pt x="74" y="320"/>
                  </a:lnTo>
                  <a:lnTo>
                    <a:pt x="74" y="322"/>
                  </a:lnTo>
                  <a:lnTo>
                    <a:pt x="77" y="322"/>
                  </a:lnTo>
                  <a:lnTo>
                    <a:pt x="77" y="320"/>
                  </a:lnTo>
                  <a:lnTo>
                    <a:pt x="92" y="320"/>
                  </a:lnTo>
                  <a:lnTo>
                    <a:pt x="94" y="318"/>
                  </a:lnTo>
                  <a:lnTo>
                    <a:pt x="94" y="314"/>
                  </a:lnTo>
                  <a:lnTo>
                    <a:pt x="96" y="314"/>
                  </a:lnTo>
                  <a:lnTo>
                    <a:pt x="96" y="310"/>
                  </a:lnTo>
                  <a:close/>
                  <a:moveTo>
                    <a:pt x="98" y="308"/>
                  </a:moveTo>
                  <a:lnTo>
                    <a:pt x="84" y="308"/>
                  </a:lnTo>
                  <a:lnTo>
                    <a:pt x="84" y="310"/>
                  </a:lnTo>
                  <a:lnTo>
                    <a:pt x="98" y="310"/>
                  </a:lnTo>
                  <a:lnTo>
                    <a:pt x="98" y="308"/>
                  </a:lnTo>
                  <a:close/>
                  <a:moveTo>
                    <a:pt x="98" y="166"/>
                  </a:moveTo>
                  <a:lnTo>
                    <a:pt x="86" y="168"/>
                  </a:lnTo>
                  <a:lnTo>
                    <a:pt x="86" y="176"/>
                  </a:lnTo>
                  <a:lnTo>
                    <a:pt x="89" y="180"/>
                  </a:lnTo>
                  <a:lnTo>
                    <a:pt x="89" y="190"/>
                  </a:lnTo>
                  <a:lnTo>
                    <a:pt x="91" y="194"/>
                  </a:lnTo>
                  <a:lnTo>
                    <a:pt x="91" y="212"/>
                  </a:lnTo>
                  <a:lnTo>
                    <a:pt x="94" y="214"/>
                  </a:lnTo>
                  <a:lnTo>
                    <a:pt x="94" y="230"/>
                  </a:lnTo>
                  <a:lnTo>
                    <a:pt x="96" y="236"/>
                  </a:lnTo>
                  <a:lnTo>
                    <a:pt x="96" y="276"/>
                  </a:lnTo>
                  <a:lnTo>
                    <a:pt x="94" y="278"/>
                  </a:lnTo>
                  <a:lnTo>
                    <a:pt x="94" y="290"/>
                  </a:lnTo>
                  <a:lnTo>
                    <a:pt x="91" y="294"/>
                  </a:lnTo>
                  <a:lnTo>
                    <a:pt x="91" y="298"/>
                  </a:lnTo>
                  <a:lnTo>
                    <a:pt x="89" y="298"/>
                  </a:lnTo>
                  <a:lnTo>
                    <a:pt x="89" y="302"/>
                  </a:lnTo>
                  <a:lnTo>
                    <a:pt x="86" y="302"/>
                  </a:lnTo>
                  <a:lnTo>
                    <a:pt x="86" y="308"/>
                  </a:lnTo>
                  <a:lnTo>
                    <a:pt x="101" y="308"/>
                  </a:lnTo>
                  <a:lnTo>
                    <a:pt x="101" y="302"/>
                  </a:lnTo>
                  <a:lnTo>
                    <a:pt x="103" y="300"/>
                  </a:lnTo>
                  <a:lnTo>
                    <a:pt x="103" y="294"/>
                  </a:lnTo>
                  <a:lnTo>
                    <a:pt x="106" y="294"/>
                  </a:lnTo>
                  <a:lnTo>
                    <a:pt x="106" y="282"/>
                  </a:lnTo>
                  <a:lnTo>
                    <a:pt x="108" y="278"/>
                  </a:lnTo>
                  <a:lnTo>
                    <a:pt x="108" y="234"/>
                  </a:lnTo>
                  <a:lnTo>
                    <a:pt x="106" y="230"/>
                  </a:lnTo>
                  <a:lnTo>
                    <a:pt x="106" y="214"/>
                  </a:lnTo>
                  <a:lnTo>
                    <a:pt x="103" y="210"/>
                  </a:lnTo>
                  <a:lnTo>
                    <a:pt x="103" y="194"/>
                  </a:lnTo>
                  <a:lnTo>
                    <a:pt x="101" y="190"/>
                  </a:lnTo>
                  <a:lnTo>
                    <a:pt x="101" y="178"/>
                  </a:lnTo>
                  <a:lnTo>
                    <a:pt x="98" y="174"/>
                  </a:lnTo>
                  <a:lnTo>
                    <a:pt x="98" y="166"/>
                  </a:lnTo>
                  <a:close/>
                  <a:moveTo>
                    <a:pt x="24" y="22"/>
                  </a:moveTo>
                  <a:lnTo>
                    <a:pt x="21" y="22"/>
                  </a:lnTo>
                  <a:lnTo>
                    <a:pt x="22" y="24"/>
                  </a:lnTo>
                  <a:lnTo>
                    <a:pt x="17" y="26"/>
                  </a:lnTo>
                  <a:lnTo>
                    <a:pt x="14" y="32"/>
                  </a:lnTo>
                  <a:lnTo>
                    <a:pt x="17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6" y="36"/>
                  </a:lnTo>
                  <a:lnTo>
                    <a:pt x="26" y="38"/>
                  </a:lnTo>
                  <a:lnTo>
                    <a:pt x="29" y="38"/>
                  </a:lnTo>
                  <a:lnTo>
                    <a:pt x="29" y="42"/>
                  </a:lnTo>
                  <a:lnTo>
                    <a:pt x="31" y="42"/>
                  </a:lnTo>
                  <a:lnTo>
                    <a:pt x="31" y="44"/>
                  </a:lnTo>
                  <a:lnTo>
                    <a:pt x="34" y="44"/>
                  </a:lnTo>
                  <a:lnTo>
                    <a:pt x="41" y="50"/>
                  </a:lnTo>
                  <a:lnTo>
                    <a:pt x="41" y="54"/>
                  </a:lnTo>
                  <a:lnTo>
                    <a:pt x="43" y="54"/>
                  </a:lnTo>
                  <a:lnTo>
                    <a:pt x="43" y="56"/>
                  </a:lnTo>
                  <a:lnTo>
                    <a:pt x="48" y="60"/>
                  </a:lnTo>
                  <a:lnTo>
                    <a:pt x="48" y="62"/>
                  </a:lnTo>
                  <a:lnTo>
                    <a:pt x="53" y="68"/>
                  </a:lnTo>
                  <a:lnTo>
                    <a:pt x="53" y="70"/>
                  </a:lnTo>
                  <a:lnTo>
                    <a:pt x="55" y="72"/>
                  </a:lnTo>
                  <a:lnTo>
                    <a:pt x="55" y="74"/>
                  </a:lnTo>
                  <a:lnTo>
                    <a:pt x="58" y="78"/>
                  </a:lnTo>
                  <a:lnTo>
                    <a:pt x="58" y="80"/>
                  </a:lnTo>
                  <a:lnTo>
                    <a:pt x="60" y="82"/>
                  </a:lnTo>
                  <a:lnTo>
                    <a:pt x="65" y="92"/>
                  </a:lnTo>
                  <a:lnTo>
                    <a:pt x="65" y="96"/>
                  </a:lnTo>
                  <a:lnTo>
                    <a:pt x="67" y="98"/>
                  </a:lnTo>
                  <a:lnTo>
                    <a:pt x="67" y="102"/>
                  </a:lnTo>
                  <a:lnTo>
                    <a:pt x="70" y="104"/>
                  </a:lnTo>
                  <a:lnTo>
                    <a:pt x="70" y="106"/>
                  </a:lnTo>
                  <a:lnTo>
                    <a:pt x="72" y="108"/>
                  </a:lnTo>
                  <a:lnTo>
                    <a:pt x="72" y="116"/>
                  </a:lnTo>
                  <a:lnTo>
                    <a:pt x="74" y="120"/>
                  </a:lnTo>
                  <a:lnTo>
                    <a:pt x="77" y="128"/>
                  </a:lnTo>
                  <a:lnTo>
                    <a:pt x="77" y="134"/>
                  </a:lnTo>
                  <a:lnTo>
                    <a:pt x="79" y="140"/>
                  </a:lnTo>
                  <a:lnTo>
                    <a:pt x="84" y="154"/>
                  </a:lnTo>
                  <a:lnTo>
                    <a:pt x="84" y="162"/>
                  </a:lnTo>
                  <a:lnTo>
                    <a:pt x="86" y="168"/>
                  </a:lnTo>
                  <a:lnTo>
                    <a:pt x="86" y="164"/>
                  </a:lnTo>
                  <a:lnTo>
                    <a:pt x="89" y="164"/>
                  </a:lnTo>
                  <a:lnTo>
                    <a:pt x="89" y="162"/>
                  </a:lnTo>
                  <a:lnTo>
                    <a:pt x="97" y="162"/>
                  </a:lnTo>
                  <a:lnTo>
                    <a:pt x="94" y="152"/>
                  </a:lnTo>
                  <a:lnTo>
                    <a:pt x="94" y="144"/>
                  </a:lnTo>
                  <a:lnTo>
                    <a:pt x="89" y="130"/>
                  </a:lnTo>
                  <a:lnTo>
                    <a:pt x="89" y="126"/>
                  </a:lnTo>
                  <a:lnTo>
                    <a:pt x="84" y="110"/>
                  </a:lnTo>
                  <a:lnTo>
                    <a:pt x="84" y="108"/>
                  </a:lnTo>
                  <a:lnTo>
                    <a:pt x="82" y="106"/>
                  </a:lnTo>
                  <a:lnTo>
                    <a:pt x="82" y="104"/>
                  </a:lnTo>
                  <a:lnTo>
                    <a:pt x="79" y="98"/>
                  </a:lnTo>
                  <a:lnTo>
                    <a:pt x="79" y="96"/>
                  </a:lnTo>
                  <a:lnTo>
                    <a:pt x="77" y="94"/>
                  </a:lnTo>
                  <a:lnTo>
                    <a:pt x="77" y="90"/>
                  </a:lnTo>
                  <a:lnTo>
                    <a:pt x="74" y="86"/>
                  </a:lnTo>
                  <a:lnTo>
                    <a:pt x="74" y="82"/>
                  </a:lnTo>
                  <a:lnTo>
                    <a:pt x="72" y="82"/>
                  </a:lnTo>
                  <a:lnTo>
                    <a:pt x="72" y="78"/>
                  </a:lnTo>
                  <a:lnTo>
                    <a:pt x="70" y="74"/>
                  </a:lnTo>
                  <a:lnTo>
                    <a:pt x="70" y="72"/>
                  </a:lnTo>
                  <a:lnTo>
                    <a:pt x="67" y="70"/>
                  </a:lnTo>
                  <a:lnTo>
                    <a:pt x="67" y="68"/>
                  </a:lnTo>
                  <a:lnTo>
                    <a:pt x="62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53" y="48"/>
                  </a:lnTo>
                  <a:lnTo>
                    <a:pt x="53" y="46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29" y="24"/>
                  </a:lnTo>
                  <a:lnTo>
                    <a:pt x="24" y="24"/>
                  </a:lnTo>
                  <a:lnTo>
                    <a:pt x="24" y="22"/>
                  </a:lnTo>
                  <a:close/>
                  <a:moveTo>
                    <a:pt x="96" y="164"/>
                  </a:moveTo>
                  <a:lnTo>
                    <a:pt x="86" y="164"/>
                  </a:lnTo>
                  <a:lnTo>
                    <a:pt x="86" y="168"/>
                  </a:lnTo>
                  <a:lnTo>
                    <a:pt x="98" y="166"/>
                  </a:lnTo>
                  <a:lnTo>
                    <a:pt x="96" y="166"/>
                  </a:lnTo>
                  <a:lnTo>
                    <a:pt x="96" y="164"/>
                  </a:lnTo>
                  <a:close/>
                  <a:moveTo>
                    <a:pt x="149" y="166"/>
                  </a:moveTo>
                  <a:lnTo>
                    <a:pt x="144" y="166"/>
                  </a:lnTo>
                  <a:lnTo>
                    <a:pt x="144" y="168"/>
                  </a:lnTo>
                  <a:lnTo>
                    <a:pt x="149" y="168"/>
                  </a:lnTo>
                  <a:lnTo>
                    <a:pt x="149" y="166"/>
                  </a:lnTo>
                  <a:close/>
                  <a:moveTo>
                    <a:pt x="153" y="164"/>
                  </a:moveTo>
                  <a:lnTo>
                    <a:pt x="151" y="164"/>
                  </a:lnTo>
                  <a:lnTo>
                    <a:pt x="151" y="166"/>
                  </a:lnTo>
                  <a:lnTo>
                    <a:pt x="149" y="166"/>
                  </a:lnTo>
                  <a:lnTo>
                    <a:pt x="149" y="168"/>
                  </a:lnTo>
                  <a:lnTo>
                    <a:pt x="155" y="168"/>
                  </a:lnTo>
                  <a:lnTo>
                    <a:pt x="154" y="166"/>
                  </a:lnTo>
                  <a:lnTo>
                    <a:pt x="153" y="164"/>
                  </a:lnTo>
                  <a:close/>
                  <a:moveTo>
                    <a:pt x="97" y="162"/>
                  </a:moveTo>
                  <a:lnTo>
                    <a:pt x="94" y="162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6"/>
                  </a:lnTo>
                  <a:lnTo>
                    <a:pt x="98" y="166"/>
                  </a:lnTo>
                  <a:lnTo>
                    <a:pt x="97" y="162"/>
                  </a:lnTo>
                  <a:close/>
                  <a:moveTo>
                    <a:pt x="142" y="164"/>
                  </a:moveTo>
                  <a:lnTo>
                    <a:pt x="142" y="166"/>
                  </a:lnTo>
                  <a:lnTo>
                    <a:pt x="142" y="164"/>
                  </a:lnTo>
                  <a:close/>
                  <a:moveTo>
                    <a:pt x="94" y="162"/>
                  </a:moveTo>
                  <a:lnTo>
                    <a:pt x="89" y="162"/>
                  </a:lnTo>
                  <a:lnTo>
                    <a:pt x="89" y="164"/>
                  </a:lnTo>
                  <a:lnTo>
                    <a:pt x="94" y="164"/>
                  </a:lnTo>
                  <a:lnTo>
                    <a:pt x="94" y="162"/>
                  </a:lnTo>
                  <a:close/>
                  <a:moveTo>
                    <a:pt x="89" y="36"/>
                  </a:moveTo>
                  <a:lnTo>
                    <a:pt x="70" y="36"/>
                  </a:lnTo>
                  <a:lnTo>
                    <a:pt x="77" y="44"/>
                  </a:lnTo>
                  <a:lnTo>
                    <a:pt x="79" y="44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108" y="74"/>
                  </a:lnTo>
                  <a:lnTo>
                    <a:pt x="110" y="80"/>
                  </a:lnTo>
                  <a:lnTo>
                    <a:pt x="110" y="82"/>
                  </a:lnTo>
                  <a:lnTo>
                    <a:pt x="113" y="84"/>
                  </a:lnTo>
                  <a:lnTo>
                    <a:pt x="115" y="90"/>
                  </a:lnTo>
                  <a:lnTo>
                    <a:pt x="118" y="92"/>
                  </a:lnTo>
                  <a:lnTo>
                    <a:pt x="118" y="94"/>
                  </a:lnTo>
                  <a:lnTo>
                    <a:pt x="122" y="102"/>
                  </a:lnTo>
                  <a:lnTo>
                    <a:pt x="122" y="106"/>
                  </a:lnTo>
                  <a:lnTo>
                    <a:pt x="125" y="108"/>
                  </a:lnTo>
                  <a:lnTo>
                    <a:pt x="127" y="114"/>
                  </a:lnTo>
                  <a:lnTo>
                    <a:pt x="127" y="118"/>
                  </a:lnTo>
                  <a:lnTo>
                    <a:pt x="130" y="120"/>
                  </a:lnTo>
                  <a:lnTo>
                    <a:pt x="132" y="126"/>
                  </a:lnTo>
                  <a:lnTo>
                    <a:pt x="132" y="130"/>
                  </a:lnTo>
                  <a:lnTo>
                    <a:pt x="134" y="134"/>
                  </a:lnTo>
                  <a:lnTo>
                    <a:pt x="134" y="140"/>
                  </a:lnTo>
                  <a:lnTo>
                    <a:pt x="137" y="144"/>
                  </a:lnTo>
                  <a:lnTo>
                    <a:pt x="137" y="146"/>
                  </a:lnTo>
                  <a:lnTo>
                    <a:pt x="139" y="152"/>
                  </a:lnTo>
                  <a:lnTo>
                    <a:pt x="139" y="156"/>
                  </a:lnTo>
                  <a:lnTo>
                    <a:pt x="142" y="164"/>
                  </a:lnTo>
                  <a:lnTo>
                    <a:pt x="151" y="158"/>
                  </a:lnTo>
                  <a:lnTo>
                    <a:pt x="152" y="158"/>
                  </a:lnTo>
                  <a:lnTo>
                    <a:pt x="151" y="156"/>
                  </a:lnTo>
                  <a:lnTo>
                    <a:pt x="151" y="150"/>
                  </a:lnTo>
                  <a:lnTo>
                    <a:pt x="149" y="144"/>
                  </a:lnTo>
                  <a:lnTo>
                    <a:pt x="149" y="140"/>
                  </a:lnTo>
                  <a:lnTo>
                    <a:pt x="146" y="134"/>
                  </a:lnTo>
                  <a:lnTo>
                    <a:pt x="146" y="130"/>
                  </a:lnTo>
                  <a:lnTo>
                    <a:pt x="144" y="126"/>
                  </a:lnTo>
                  <a:lnTo>
                    <a:pt x="144" y="122"/>
                  </a:lnTo>
                  <a:lnTo>
                    <a:pt x="137" y="108"/>
                  </a:lnTo>
                  <a:lnTo>
                    <a:pt x="137" y="106"/>
                  </a:lnTo>
                  <a:lnTo>
                    <a:pt x="132" y="96"/>
                  </a:lnTo>
                  <a:lnTo>
                    <a:pt x="132" y="94"/>
                  </a:lnTo>
                  <a:lnTo>
                    <a:pt x="125" y="82"/>
                  </a:lnTo>
                  <a:lnTo>
                    <a:pt x="122" y="80"/>
                  </a:lnTo>
                  <a:lnTo>
                    <a:pt x="122" y="74"/>
                  </a:lnTo>
                  <a:lnTo>
                    <a:pt x="118" y="70"/>
                  </a:lnTo>
                  <a:lnTo>
                    <a:pt x="115" y="66"/>
                  </a:lnTo>
                  <a:lnTo>
                    <a:pt x="106" y="56"/>
                  </a:lnTo>
                  <a:lnTo>
                    <a:pt x="103" y="50"/>
                  </a:lnTo>
                  <a:lnTo>
                    <a:pt x="89" y="36"/>
                  </a:lnTo>
                  <a:close/>
                  <a:moveTo>
                    <a:pt x="151" y="158"/>
                  </a:moveTo>
                  <a:lnTo>
                    <a:pt x="142" y="164"/>
                  </a:lnTo>
                  <a:lnTo>
                    <a:pt x="152" y="162"/>
                  </a:lnTo>
                  <a:lnTo>
                    <a:pt x="151" y="158"/>
                  </a:lnTo>
                  <a:close/>
                  <a:moveTo>
                    <a:pt x="154" y="162"/>
                  </a:moveTo>
                  <a:lnTo>
                    <a:pt x="152" y="162"/>
                  </a:lnTo>
                  <a:lnTo>
                    <a:pt x="153" y="164"/>
                  </a:lnTo>
                  <a:lnTo>
                    <a:pt x="154" y="164"/>
                  </a:lnTo>
                  <a:lnTo>
                    <a:pt x="154" y="162"/>
                  </a:lnTo>
                  <a:close/>
                  <a:moveTo>
                    <a:pt x="152" y="158"/>
                  </a:moveTo>
                  <a:lnTo>
                    <a:pt x="151" y="158"/>
                  </a:lnTo>
                  <a:lnTo>
                    <a:pt x="154" y="162"/>
                  </a:lnTo>
                  <a:lnTo>
                    <a:pt x="152" y="158"/>
                  </a:lnTo>
                  <a:close/>
                  <a:moveTo>
                    <a:pt x="77" y="26"/>
                  </a:moveTo>
                  <a:lnTo>
                    <a:pt x="53" y="26"/>
                  </a:lnTo>
                  <a:lnTo>
                    <a:pt x="55" y="30"/>
                  </a:lnTo>
                  <a:lnTo>
                    <a:pt x="58" y="30"/>
                  </a:lnTo>
                  <a:lnTo>
                    <a:pt x="60" y="32"/>
                  </a:lnTo>
                  <a:lnTo>
                    <a:pt x="62" y="32"/>
                  </a:lnTo>
                  <a:lnTo>
                    <a:pt x="67" y="36"/>
                  </a:lnTo>
                  <a:lnTo>
                    <a:pt x="86" y="36"/>
                  </a:lnTo>
                  <a:lnTo>
                    <a:pt x="77" y="26"/>
                  </a:lnTo>
                  <a:close/>
                  <a:moveTo>
                    <a:pt x="12" y="31"/>
                  </a:moveTo>
                  <a:lnTo>
                    <a:pt x="12" y="32"/>
                  </a:lnTo>
                  <a:lnTo>
                    <a:pt x="14" y="32"/>
                  </a:lnTo>
                  <a:lnTo>
                    <a:pt x="12" y="31"/>
                  </a:lnTo>
                  <a:close/>
                  <a:moveTo>
                    <a:pt x="15" y="30"/>
                  </a:moveTo>
                  <a:lnTo>
                    <a:pt x="12" y="30"/>
                  </a:lnTo>
                  <a:lnTo>
                    <a:pt x="12" y="31"/>
                  </a:lnTo>
                  <a:lnTo>
                    <a:pt x="14" y="32"/>
                  </a:lnTo>
                  <a:lnTo>
                    <a:pt x="15" y="30"/>
                  </a:lnTo>
                  <a:close/>
                  <a:moveTo>
                    <a:pt x="17" y="26"/>
                  </a:moveTo>
                  <a:lnTo>
                    <a:pt x="10" y="30"/>
                  </a:lnTo>
                  <a:lnTo>
                    <a:pt x="12" y="31"/>
                  </a:lnTo>
                  <a:lnTo>
                    <a:pt x="12" y="30"/>
                  </a:lnTo>
                  <a:lnTo>
                    <a:pt x="15" y="30"/>
                  </a:lnTo>
                  <a:lnTo>
                    <a:pt x="17" y="26"/>
                  </a:lnTo>
                  <a:close/>
                  <a:moveTo>
                    <a:pt x="7" y="8"/>
                  </a:moveTo>
                  <a:lnTo>
                    <a:pt x="2" y="10"/>
                  </a:lnTo>
                  <a:lnTo>
                    <a:pt x="10" y="30"/>
                  </a:lnTo>
                  <a:lnTo>
                    <a:pt x="10" y="22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9" y="20"/>
                  </a:lnTo>
                  <a:lnTo>
                    <a:pt x="16" y="14"/>
                  </a:lnTo>
                  <a:lnTo>
                    <a:pt x="14" y="14"/>
                  </a:lnTo>
                  <a:lnTo>
                    <a:pt x="12" y="12"/>
                  </a:lnTo>
                  <a:lnTo>
                    <a:pt x="7" y="12"/>
                  </a:lnTo>
                  <a:lnTo>
                    <a:pt x="7" y="8"/>
                  </a:lnTo>
                  <a:close/>
                  <a:moveTo>
                    <a:pt x="19" y="20"/>
                  </a:moveTo>
                  <a:lnTo>
                    <a:pt x="12" y="20"/>
                  </a:lnTo>
                  <a:lnTo>
                    <a:pt x="12" y="22"/>
                  </a:lnTo>
                  <a:lnTo>
                    <a:pt x="10" y="22"/>
                  </a:lnTo>
                  <a:lnTo>
                    <a:pt x="10" y="30"/>
                  </a:lnTo>
                  <a:lnTo>
                    <a:pt x="17" y="26"/>
                  </a:lnTo>
                  <a:lnTo>
                    <a:pt x="19" y="20"/>
                  </a:lnTo>
                  <a:close/>
                  <a:moveTo>
                    <a:pt x="19" y="20"/>
                  </a:moveTo>
                  <a:lnTo>
                    <a:pt x="17" y="26"/>
                  </a:lnTo>
                  <a:lnTo>
                    <a:pt x="22" y="24"/>
                  </a:lnTo>
                  <a:lnTo>
                    <a:pt x="20" y="22"/>
                  </a:lnTo>
                  <a:lnTo>
                    <a:pt x="19" y="22"/>
                  </a:lnTo>
                  <a:lnTo>
                    <a:pt x="19" y="20"/>
                  </a:lnTo>
                  <a:close/>
                  <a:moveTo>
                    <a:pt x="67" y="22"/>
                  </a:moveTo>
                  <a:lnTo>
                    <a:pt x="41" y="22"/>
                  </a:lnTo>
                  <a:lnTo>
                    <a:pt x="43" y="24"/>
                  </a:lnTo>
                  <a:lnTo>
                    <a:pt x="46" y="24"/>
                  </a:lnTo>
                  <a:lnTo>
                    <a:pt x="50" y="26"/>
                  </a:lnTo>
                  <a:lnTo>
                    <a:pt x="74" y="26"/>
                  </a:lnTo>
                  <a:lnTo>
                    <a:pt x="70" y="24"/>
                  </a:lnTo>
                  <a:lnTo>
                    <a:pt x="67" y="22"/>
                  </a:lnTo>
                  <a:close/>
                  <a:moveTo>
                    <a:pt x="19" y="20"/>
                  </a:moveTo>
                  <a:lnTo>
                    <a:pt x="19" y="20"/>
                  </a:lnTo>
                  <a:lnTo>
                    <a:pt x="22" y="24"/>
                  </a:lnTo>
                  <a:lnTo>
                    <a:pt x="19" y="20"/>
                  </a:lnTo>
                  <a:close/>
                  <a:moveTo>
                    <a:pt x="60" y="18"/>
                  </a:moveTo>
                  <a:lnTo>
                    <a:pt x="29" y="18"/>
                  </a:lnTo>
                  <a:lnTo>
                    <a:pt x="31" y="20"/>
                  </a:lnTo>
                  <a:lnTo>
                    <a:pt x="34" y="20"/>
                  </a:lnTo>
                  <a:lnTo>
                    <a:pt x="36" y="22"/>
                  </a:lnTo>
                  <a:lnTo>
                    <a:pt x="65" y="22"/>
                  </a:lnTo>
                  <a:lnTo>
                    <a:pt x="60" y="18"/>
                  </a:lnTo>
                  <a:close/>
                  <a:moveTo>
                    <a:pt x="55" y="14"/>
                  </a:moveTo>
                  <a:lnTo>
                    <a:pt x="22" y="14"/>
                  </a:lnTo>
                  <a:lnTo>
                    <a:pt x="24" y="18"/>
                  </a:lnTo>
                  <a:lnTo>
                    <a:pt x="58" y="18"/>
                  </a:lnTo>
                  <a:lnTo>
                    <a:pt x="55" y="14"/>
                  </a:lnTo>
                  <a:close/>
                  <a:moveTo>
                    <a:pt x="12" y="6"/>
                  </a:moveTo>
                  <a:lnTo>
                    <a:pt x="7" y="8"/>
                  </a:lnTo>
                  <a:lnTo>
                    <a:pt x="7" y="12"/>
                  </a:lnTo>
                  <a:lnTo>
                    <a:pt x="12" y="12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2" y="6"/>
                  </a:lnTo>
                  <a:close/>
                  <a:moveTo>
                    <a:pt x="22" y="2"/>
                  </a:moveTo>
                  <a:lnTo>
                    <a:pt x="12" y="2"/>
                  </a:lnTo>
                  <a:lnTo>
                    <a:pt x="12" y="6"/>
                  </a:lnTo>
                  <a:lnTo>
                    <a:pt x="16" y="14"/>
                  </a:lnTo>
                  <a:lnTo>
                    <a:pt x="50" y="14"/>
                  </a:lnTo>
                  <a:lnTo>
                    <a:pt x="48" y="12"/>
                  </a:lnTo>
                  <a:lnTo>
                    <a:pt x="46" y="12"/>
                  </a:lnTo>
                  <a:lnTo>
                    <a:pt x="43" y="10"/>
                  </a:lnTo>
                  <a:lnTo>
                    <a:pt x="41" y="10"/>
                  </a:lnTo>
                  <a:lnTo>
                    <a:pt x="38" y="8"/>
                  </a:lnTo>
                  <a:lnTo>
                    <a:pt x="34" y="8"/>
                  </a:lnTo>
                  <a:lnTo>
                    <a:pt x="29" y="6"/>
                  </a:lnTo>
                  <a:lnTo>
                    <a:pt x="24" y="6"/>
                  </a:lnTo>
                  <a:lnTo>
                    <a:pt x="22" y="2"/>
                  </a:lnTo>
                  <a:close/>
                  <a:moveTo>
                    <a:pt x="7" y="0"/>
                  </a:moveTo>
                  <a:lnTo>
                    <a:pt x="5" y="0"/>
                  </a:lnTo>
                  <a:lnTo>
                    <a:pt x="2" y="2"/>
                  </a:lnTo>
                  <a:lnTo>
                    <a:pt x="2" y="6"/>
                  </a:lnTo>
                  <a:lnTo>
                    <a:pt x="0" y="6"/>
                  </a:lnTo>
                  <a:lnTo>
                    <a:pt x="0" y="8"/>
                  </a:lnTo>
                  <a:lnTo>
                    <a:pt x="2" y="8"/>
                  </a:lnTo>
                  <a:lnTo>
                    <a:pt x="2" y="10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2" y="10"/>
                  </a:lnTo>
                  <a:lnTo>
                    <a:pt x="7" y="8"/>
                  </a:lnTo>
                  <a:lnTo>
                    <a:pt x="7" y="0"/>
                  </a:lnTo>
                  <a:close/>
                  <a:moveTo>
                    <a:pt x="7" y="0"/>
                  </a:moveTo>
                  <a:lnTo>
                    <a:pt x="7" y="8"/>
                  </a:lnTo>
                  <a:lnTo>
                    <a:pt x="12" y="6"/>
                  </a:lnTo>
                  <a:lnTo>
                    <a:pt x="7" y="0"/>
                  </a:lnTo>
                  <a:close/>
                  <a:moveTo>
                    <a:pt x="10" y="0"/>
                  </a:moveTo>
                  <a:lnTo>
                    <a:pt x="7" y="0"/>
                  </a:lnTo>
                  <a:lnTo>
                    <a:pt x="12" y="6"/>
                  </a:lnTo>
                  <a:lnTo>
                    <a:pt x="12" y="2"/>
                  </a:lnTo>
                  <a:lnTo>
                    <a:pt x="10" y="2"/>
                  </a:lnTo>
                  <a:lnTo>
                    <a:pt x="10" y="0"/>
                  </a:lnTo>
                  <a:close/>
                  <a:moveTo>
                    <a:pt x="10" y="0"/>
                  </a:moveTo>
                  <a:lnTo>
                    <a:pt x="10" y="2"/>
                  </a:lnTo>
                  <a:lnTo>
                    <a:pt x="12" y="2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59" name="AutoShape 11"/>
            <p:cNvSpPr>
              <a:spLocks/>
            </p:cNvSpPr>
            <p:nvPr/>
          </p:nvSpPr>
          <p:spPr bwMode="auto">
            <a:xfrm>
              <a:off x="6540" y="341"/>
              <a:ext cx="4704" cy="327"/>
            </a:xfrm>
            <a:custGeom>
              <a:avLst/>
              <a:gdLst/>
              <a:ahLst/>
              <a:cxnLst>
                <a:cxn ang="0">
                  <a:pos x="22" y="41"/>
                </a:cxn>
                <a:cxn ang="0">
                  <a:pos x="115" y="48"/>
                </a:cxn>
                <a:cxn ang="0">
                  <a:pos x="139" y="53"/>
                </a:cxn>
                <a:cxn ang="0">
                  <a:pos x="206" y="82"/>
                </a:cxn>
                <a:cxn ang="0">
                  <a:pos x="271" y="120"/>
                </a:cxn>
                <a:cxn ang="0">
                  <a:pos x="346" y="171"/>
                </a:cxn>
                <a:cxn ang="0">
                  <a:pos x="418" y="216"/>
                </a:cxn>
                <a:cxn ang="0">
                  <a:pos x="554" y="274"/>
                </a:cxn>
                <a:cxn ang="0">
                  <a:pos x="612" y="288"/>
                </a:cxn>
                <a:cxn ang="0">
                  <a:pos x="689" y="303"/>
                </a:cxn>
                <a:cxn ang="0">
                  <a:pos x="773" y="310"/>
                </a:cxn>
                <a:cxn ang="0">
                  <a:pos x="1027" y="322"/>
                </a:cxn>
                <a:cxn ang="0">
                  <a:pos x="1231" y="327"/>
                </a:cxn>
                <a:cxn ang="0">
                  <a:pos x="2318" y="315"/>
                </a:cxn>
                <a:cxn ang="0">
                  <a:pos x="2815" y="303"/>
                </a:cxn>
                <a:cxn ang="0">
                  <a:pos x="3216" y="296"/>
                </a:cxn>
                <a:cxn ang="0">
                  <a:pos x="1284" y="291"/>
                </a:cxn>
                <a:cxn ang="0">
                  <a:pos x="833" y="276"/>
                </a:cxn>
                <a:cxn ang="0">
                  <a:pos x="737" y="272"/>
                </a:cxn>
                <a:cxn ang="0">
                  <a:pos x="653" y="260"/>
                </a:cxn>
                <a:cxn ang="0">
                  <a:pos x="610" y="252"/>
                </a:cxn>
                <a:cxn ang="0">
                  <a:pos x="566" y="240"/>
                </a:cxn>
                <a:cxn ang="0">
                  <a:pos x="521" y="224"/>
                </a:cxn>
                <a:cxn ang="0">
                  <a:pos x="398" y="164"/>
                </a:cxn>
                <a:cxn ang="0">
                  <a:pos x="288" y="92"/>
                </a:cxn>
                <a:cxn ang="0">
                  <a:pos x="245" y="63"/>
                </a:cxn>
                <a:cxn ang="0">
                  <a:pos x="199" y="39"/>
                </a:cxn>
                <a:cxn ang="0">
                  <a:pos x="132" y="15"/>
                </a:cxn>
                <a:cxn ang="0">
                  <a:pos x="3794" y="293"/>
                </a:cxn>
                <a:cxn ang="0">
                  <a:pos x="3794" y="293"/>
                </a:cxn>
                <a:cxn ang="0">
                  <a:pos x="4608" y="92"/>
                </a:cxn>
                <a:cxn ang="0">
                  <a:pos x="4495" y="125"/>
                </a:cxn>
                <a:cxn ang="0">
                  <a:pos x="4423" y="149"/>
                </a:cxn>
                <a:cxn ang="0">
                  <a:pos x="4330" y="173"/>
                </a:cxn>
                <a:cxn ang="0">
                  <a:pos x="4222" y="202"/>
                </a:cxn>
                <a:cxn ang="0">
                  <a:pos x="4104" y="228"/>
                </a:cxn>
                <a:cxn ang="0">
                  <a:pos x="4018" y="243"/>
                </a:cxn>
                <a:cxn ang="0">
                  <a:pos x="3864" y="257"/>
                </a:cxn>
                <a:cxn ang="0">
                  <a:pos x="3151" y="262"/>
                </a:cxn>
                <a:cxn ang="0">
                  <a:pos x="2815" y="269"/>
                </a:cxn>
                <a:cxn ang="0">
                  <a:pos x="2429" y="279"/>
                </a:cxn>
                <a:cxn ang="0">
                  <a:pos x="3842" y="293"/>
                </a:cxn>
                <a:cxn ang="0">
                  <a:pos x="3936" y="286"/>
                </a:cxn>
                <a:cxn ang="0">
                  <a:pos x="4066" y="272"/>
                </a:cxn>
                <a:cxn ang="0">
                  <a:pos x="4205" y="243"/>
                </a:cxn>
                <a:cxn ang="0">
                  <a:pos x="4339" y="209"/>
                </a:cxn>
                <a:cxn ang="0">
                  <a:pos x="4433" y="183"/>
                </a:cxn>
                <a:cxn ang="0">
                  <a:pos x="4519" y="156"/>
                </a:cxn>
                <a:cxn ang="0">
                  <a:pos x="4586" y="132"/>
                </a:cxn>
                <a:cxn ang="0">
                  <a:pos x="4637" y="118"/>
                </a:cxn>
                <a:cxn ang="0">
                  <a:pos x="4704" y="113"/>
                </a:cxn>
                <a:cxn ang="0">
                  <a:pos x="4690" y="113"/>
                </a:cxn>
                <a:cxn ang="0">
                  <a:pos x="4704" y="113"/>
                </a:cxn>
                <a:cxn ang="0">
                  <a:pos x="4670" y="82"/>
                </a:cxn>
              </a:cxnLst>
              <a:rect l="0" t="0" r="r" b="b"/>
              <a:pathLst>
                <a:path w="4704" h="327">
                  <a:moveTo>
                    <a:pt x="17" y="0"/>
                  </a:moveTo>
                  <a:lnTo>
                    <a:pt x="0" y="0"/>
                  </a:lnTo>
                  <a:lnTo>
                    <a:pt x="5" y="41"/>
                  </a:lnTo>
                  <a:lnTo>
                    <a:pt x="22" y="41"/>
                  </a:lnTo>
                  <a:lnTo>
                    <a:pt x="41" y="44"/>
                  </a:lnTo>
                  <a:lnTo>
                    <a:pt x="79" y="44"/>
                  </a:lnTo>
                  <a:lnTo>
                    <a:pt x="98" y="46"/>
                  </a:lnTo>
                  <a:lnTo>
                    <a:pt x="115" y="48"/>
                  </a:lnTo>
                  <a:lnTo>
                    <a:pt x="122" y="48"/>
                  </a:lnTo>
                  <a:lnTo>
                    <a:pt x="130" y="51"/>
                  </a:lnTo>
                  <a:lnTo>
                    <a:pt x="134" y="51"/>
                  </a:lnTo>
                  <a:lnTo>
                    <a:pt x="139" y="53"/>
                  </a:lnTo>
                  <a:lnTo>
                    <a:pt x="175" y="68"/>
                  </a:lnTo>
                  <a:lnTo>
                    <a:pt x="185" y="72"/>
                  </a:lnTo>
                  <a:lnTo>
                    <a:pt x="197" y="77"/>
                  </a:lnTo>
                  <a:lnTo>
                    <a:pt x="206" y="82"/>
                  </a:lnTo>
                  <a:lnTo>
                    <a:pt x="218" y="89"/>
                  </a:lnTo>
                  <a:lnTo>
                    <a:pt x="228" y="94"/>
                  </a:lnTo>
                  <a:lnTo>
                    <a:pt x="250" y="108"/>
                  </a:lnTo>
                  <a:lnTo>
                    <a:pt x="271" y="120"/>
                  </a:lnTo>
                  <a:lnTo>
                    <a:pt x="290" y="135"/>
                  </a:lnTo>
                  <a:lnTo>
                    <a:pt x="312" y="149"/>
                  </a:lnTo>
                  <a:lnTo>
                    <a:pt x="329" y="161"/>
                  </a:lnTo>
                  <a:lnTo>
                    <a:pt x="346" y="171"/>
                  </a:lnTo>
                  <a:lnTo>
                    <a:pt x="362" y="183"/>
                  </a:lnTo>
                  <a:lnTo>
                    <a:pt x="382" y="195"/>
                  </a:lnTo>
                  <a:lnTo>
                    <a:pt x="398" y="204"/>
                  </a:lnTo>
                  <a:lnTo>
                    <a:pt x="418" y="216"/>
                  </a:lnTo>
                  <a:lnTo>
                    <a:pt x="470" y="243"/>
                  </a:lnTo>
                  <a:lnTo>
                    <a:pt x="530" y="267"/>
                  </a:lnTo>
                  <a:lnTo>
                    <a:pt x="542" y="269"/>
                  </a:lnTo>
                  <a:lnTo>
                    <a:pt x="554" y="274"/>
                  </a:lnTo>
                  <a:lnTo>
                    <a:pt x="566" y="276"/>
                  </a:lnTo>
                  <a:lnTo>
                    <a:pt x="578" y="281"/>
                  </a:lnTo>
                  <a:lnTo>
                    <a:pt x="602" y="286"/>
                  </a:lnTo>
                  <a:lnTo>
                    <a:pt x="612" y="288"/>
                  </a:lnTo>
                  <a:lnTo>
                    <a:pt x="636" y="293"/>
                  </a:lnTo>
                  <a:lnTo>
                    <a:pt x="646" y="296"/>
                  </a:lnTo>
                  <a:lnTo>
                    <a:pt x="667" y="298"/>
                  </a:lnTo>
                  <a:lnTo>
                    <a:pt x="689" y="303"/>
                  </a:lnTo>
                  <a:lnTo>
                    <a:pt x="710" y="305"/>
                  </a:lnTo>
                  <a:lnTo>
                    <a:pt x="732" y="305"/>
                  </a:lnTo>
                  <a:lnTo>
                    <a:pt x="754" y="308"/>
                  </a:lnTo>
                  <a:lnTo>
                    <a:pt x="773" y="310"/>
                  </a:lnTo>
                  <a:lnTo>
                    <a:pt x="794" y="310"/>
                  </a:lnTo>
                  <a:lnTo>
                    <a:pt x="816" y="312"/>
                  </a:lnTo>
                  <a:lnTo>
                    <a:pt x="830" y="312"/>
                  </a:lnTo>
                  <a:lnTo>
                    <a:pt x="1027" y="322"/>
                  </a:lnTo>
                  <a:lnTo>
                    <a:pt x="1078" y="322"/>
                  </a:lnTo>
                  <a:lnTo>
                    <a:pt x="1128" y="324"/>
                  </a:lnTo>
                  <a:lnTo>
                    <a:pt x="1178" y="324"/>
                  </a:lnTo>
                  <a:lnTo>
                    <a:pt x="1231" y="327"/>
                  </a:lnTo>
                  <a:lnTo>
                    <a:pt x="1766" y="327"/>
                  </a:lnTo>
                  <a:lnTo>
                    <a:pt x="2098" y="320"/>
                  </a:lnTo>
                  <a:lnTo>
                    <a:pt x="2208" y="320"/>
                  </a:lnTo>
                  <a:lnTo>
                    <a:pt x="2318" y="315"/>
                  </a:lnTo>
                  <a:lnTo>
                    <a:pt x="2537" y="310"/>
                  </a:lnTo>
                  <a:lnTo>
                    <a:pt x="2609" y="308"/>
                  </a:lnTo>
                  <a:lnTo>
                    <a:pt x="2678" y="308"/>
                  </a:lnTo>
                  <a:lnTo>
                    <a:pt x="2815" y="303"/>
                  </a:lnTo>
                  <a:lnTo>
                    <a:pt x="2885" y="303"/>
                  </a:lnTo>
                  <a:lnTo>
                    <a:pt x="3019" y="298"/>
                  </a:lnTo>
                  <a:lnTo>
                    <a:pt x="3151" y="298"/>
                  </a:lnTo>
                  <a:lnTo>
                    <a:pt x="3216" y="296"/>
                  </a:lnTo>
                  <a:lnTo>
                    <a:pt x="3343" y="296"/>
                  </a:lnTo>
                  <a:lnTo>
                    <a:pt x="3406" y="293"/>
                  </a:lnTo>
                  <a:lnTo>
                    <a:pt x="1337" y="293"/>
                  </a:lnTo>
                  <a:lnTo>
                    <a:pt x="1284" y="291"/>
                  </a:lnTo>
                  <a:lnTo>
                    <a:pt x="1181" y="291"/>
                  </a:lnTo>
                  <a:lnTo>
                    <a:pt x="1128" y="288"/>
                  </a:lnTo>
                  <a:lnTo>
                    <a:pt x="1078" y="288"/>
                  </a:lnTo>
                  <a:lnTo>
                    <a:pt x="833" y="276"/>
                  </a:lnTo>
                  <a:lnTo>
                    <a:pt x="797" y="276"/>
                  </a:lnTo>
                  <a:lnTo>
                    <a:pt x="778" y="274"/>
                  </a:lnTo>
                  <a:lnTo>
                    <a:pt x="756" y="272"/>
                  </a:lnTo>
                  <a:lnTo>
                    <a:pt x="737" y="272"/>
                  </a:lnTo>
                  <a:lnTo>
                    <a:pt x="715" y="269"/>
                  </a:lnTo>
                  <a:lnTo>
                    <a:pt x="696" y="267"/>
                  </a:lnTo>
                  <a:lnTo>
                    <a:pt x="674" y="264"/>
                  </a:lnTo>
                  <a:lnTo>
                    <a:pt x="653" y="260"/>
                  </a:lnTo>
                  <a:lnTo>
                    <a:pt x="643" y="260"/>
                  </a:lnTo>
                  <a:lnTo>
                    <a:pt x="631" y="257"/>
                  </a:lnTo>
                  <a:lnTo>
                    <a:pt x="622" y="255"/>
                  </a:lnTo>
                  <a:lnTo>
                    <a:pt x="610" y="252"/>
                  </a:lnTo>
                  <a:lnTo>
                    <a:pt x="600" y="250"/>
                  </a:lnTo>
                  <a:lnTo>
                    <a:pt x="588" y="248"/>
                  </a:lnTo>
                  <a:lnTo>
                    <a:pt x="576" y="243"/>
                  </a:lnTo>
                  <a:lnTo>
                    <a:pt x="566" y="240"/>
                  </a:lnTo>
                  <a:lnTo>
                    <a:pt x="554" y="236"/>
                  </a:lnTo>
                  <a:lnTo>
                    <a:pt x="542" y="233"/>
                  </a:lnTo>
                  <a:lnTo>
                    <a:pt x="530" y="228"/>
                  </a:lnTo>
                  <a:lnTo>
                    <a:pt x="521" y="224"/>
                  </a:lnTo>
                  <a:lnTo>
                    <a:pt x="473" y="204"/>
                  </a:lnTo>
                  <a:lnTo>
                    <a:pt x="434" y="185"/>
                  </a:lnTo>
                  <a:lnTo>
                    <a:pt x="418" y="176"/>
                  </a:lnTo>
                  <a:lnTo>
                    <a:pt x="398" y="164"/>
                  </a:lnTo>
                  <a:lnTo>
                    <a:pt x="382" y="154"/>
                  </a:lnTo>
                  <a:lnTo>
                    <a:pt x="348" y="130"/>
                  </a:lnTo>
                  <a:lnTo>
                    <a:pt x="331" y="120"/>
                  </a:lnTo>
                  <a:lnTo>
                    <a:pt x="288" y="92"/>
                  </a:lnTo>
                  <a:lnTo>
                    <a:pt x="278" y="84"/>
                  </a:lnTo>
                  <a:lnTo>
                    <a:pt x="266" y="77"/>
                  </a:lnTo>
                  <a:lnTo>
                    <a:pt x="257" y="70"/>
                  </a:lnTo>
                  <a:lnTo>
                    <a:pt x="245" y="63"/>
                  </a:lnTo>
                  <a:lnTo>
                    <a:pt x="235" y="58"/>
                  </a:lnTo>
                  <a:lnTo>
                    <a:pt x="223" y="51"/>
                  </a:lnTo>
                  <a:lnTo>
                    <a:pt x="211" y="46"/>
                  </a:lnTo>
                  <a:lnTo>
                    <a:pt x="199" y="39"/>
                  </a:lnTo>
                  <a:lnTo>
                    <a:pt x="151" y="20"/>
                  </a:lnTo>
                  <a:lnTo>
                    <a:pt x="146" y="17"/>
                  </a:lnTo>
                  <a:lnTo>
                    <a:pt x="139" y="17"/>
                  </a:lnTo>
                  <a:lnTo>
                    <a:pt x="132" y="15"/>
                  </a:lnTo>
                  <a:lnTo>
                    <a:pt x="122" y="12"/>
                  </a:lnTo>
                  <a:lnTo>
                    <a:pt x="103" y="10"/>
                  </a:lnTo>
                  <a:lnTo>
                    <a:pt x="17" y="0"/>
                  </a:lnTo>
                  <a:close/>
                  <a:moveTo>
                    <a:pt x="3794" y="293"/>
                  </a:moveTo>
                  <a:lnTo>
                    <a:pt x="3528" y="293"/>
                  </a:lnTo>
                  <a:lnTo>
                    <a:pt x="3588" y="296"/>
                  </a:lnTo>
                  <a:lnTo>
                    <a:pt x="3768" y="296"/>
                  </a:lnTo>
                  <a:lnTo>
                    <a:pt x="3794" y="293"/>
                  </a:lnTo>
                  <a:close/>
                  <a:moveTo>
                    <a:pt x="4694" y="84"/>
                  </a:moveTo>
                  <a:lnTo>
                    <a:pt x="4644" y="84"/>
                  </a:lnTo>
                  <a:lnTo>
                    <a:pt x="4637" y="87"/>
                  </a:lnTo>
                  <a:lnTo>
                    <a:pt x="4608" y="92"/>
                  </a:lnTo>
                  <a:lnTo>
                    <a:pt x="4579" y="101"/>
                  </a:lnTo>
                  <a:lnTo>
                    <a:pt x="4529" y="116"/>
                  </a:lnTo>
                  <a:lnTo>
                    <a:pt x="4510" y="123"/>
                  </a:lnTo>
                  <a:lnTo>
                    <a:pt x="4495" y="125"/>
                  </a:lnTo>
                  <a:lnTo>
                    <a:pt x="4483" y="130"/>
                  </a:lnTo>
                  <a:lnTo>
                    <a:pt x="4454" y="140"/>
                  </a:lnTo>
                  <a:lnTo>
                    <a:pt x="4438" y="144"/>
                  </a:lnTo>
                  <a:lnTo>
                    <a:pt x="4423" y="149"/>
                  </a:lnTo>
                  <a:lnTo>
                    <a:pt x="4406" y="152"/>
                  </a:lnTo>
                  <a:lnTo>
                    <a:pt x="4392" y="156"/>
                  </a:lnTo>
                  <a:lnTo>
                    <a:pt x="4361" y="166"/>
                  </a:lnTo>
                  <a:lnTo>
                    <a:pt x="4330" y="173"/>
                  </a:lnTo>
                  <a:lnTo>
                    <a:pt x="4301" y="183"/>
                  </a:lnTo>
                  <a:lnTo>
                    <a:pt x="4274" y="190"/>
                  </a:lnTo>
                  <a:lnTo>
                    <a:pt x="4248" y="195"/>
                  </a:lnTo>
                  <a:lnTo>
                    <a:pt x="4222" y="202"/>
                  </a:lnTo>
                  <a:lnTo>
                    <a:pt x="4198" y="207"/>
                  </a:lnTo>
                  <a:lnTo>
                    <a:pt x="4174" y="214"/>
                  </a:lnTo>
                  <a:lnTo>
                    <a:pt x="4126" y="224"/>
                  </a:lnTo>
                  <a:lnTo>
                    <a:pt x="4104" y="228"/>
                  </a:lnTo>
                  <a:lnTo>
                    <a:pt x="4082" y="231"/>
                  </a:lnTo>
                  <a:lnTo>
                    <a:pt x="4061" y="236"/>
                  </a:lnTo>
                  <a:lnTo>
                    <a:pt x="4039" y="238"/>
                  </a:lnTo>
                  <a:lnTo>
                    <a:pt x="4018" y="243"/>
                  </a:lnTo>
                  <a:lnTo>
                    <a:pt x="3931" y="252"/>
                  </a:lnTo>
                  <a:lnTo>
                    <a:pt x="3910" y="252"/>
                  </a:lnTo>
                  <a:lnTo>
                    <a:pt x="3888" y="255"/>
                  </a:lnTo>
                  <a:lnTo>
                    <a:pt x="3864" y="257"/>
                  </a:lnTo>
                  <a:lnTo>
                    <a:pt x="3816" y="257"/>
                  </a:lnTo>
                  <a:lnTo>
                    <a:pt x="3792" y="260"/>
                  </a:lnTo>
                  <a:lnTo>
                    <a:pt x="3216" y="260"/>
                  </a:lnTo>
                  <a:lnTo>
                    <a:pt x="3151" y="262"/>
                  </a:lnTo>
                  <a:lnTo>
                    <a:pt x="3086" y="262"/>
                  </a:lnTo>
                  <a:lnTo>
                    <a:pt x="3019" y="264"/>
                  </a:lnTo>
                  <a:lnTo>
                    <a:pt x="2952" y="264"/>
                  </a:lnTo>
                  <a:lnTo>
                    <a:pt x="2815" y="269"/>
                  </a:lnTo>
                  <a:lnTo>
                    <a:pt x="2746" y="269"/>
                  </a:lnTo>
                  <a:lnTo>
                    <a:pt x="2606" y="274"/>
                  </a:lnTo>
                  <a:lnTo>
                    <a:pt x="2537" y="274"/>
                  </a:lnTo>
                  <a:lnTo>
                    <a:pt x="2429" y="279"/>
                  </a:lnTo>
                  <a:lnTo>
                    <a:pt x="1987" y="288"/>
                  </a:lnTo>
                  <a:lnTo>
                    <a:pt x="1877" y="288"/>
                  </a:lnTo>
                  <a:lnTo>
                    <a:pt x="1658" y="293"/>
                  </a:lnTo>
                  <a:lnTo>
                    <a:pt x="3842" y="293"/>
                  </a:lnTo>
                  <a:lnTo>
                    <a:pt x="3866" y="291"/>
                  </a:lnTo>
                  <a:lnTo>
                    <a:pt x="3890" y="291"/>
                  </a:lnTo>
                  <a:lnTo>
                    <a:pt x="3912" y="288"/>
                  </a:lnTo>
                  <a:lnTo>
                    <a:pt x="3936" y="286"/>
                  </a:lnTo>
                  <a:lnTo>
                    <a:pt x="3958" y="286"/>
                  </a:lnTo>
                  <a:lnTo>
                    <a:pt x="4001" y="281"/>
                  </a:lnTo>
                  <a:lnTo>
                    <a:pt x="4022" y="276"/>
                  </a:lnTo>
                  <a:lnTo>
                    <a:pt x="4066" y="272"/>
                  </a:lnTo>
                  <a:lnTo>
                    <a:pt x="4109" y="262"/>
                  </a:lnTo>
                  <a:lnTo>
                    <a:pt x="4157" y="252"/>
                  </a:lnTo>
                  <a:lnTo>
                    <a:pt x="4178" y="248"/>
                  </a:lnTo>
                  <a:lnTo>
                    <a:pt x="4205" y="243"/>
                  </a:lnTo>
                  <a:lnTo>
                    <a:pt x="4229" y="236"/>
                  </a:lnTo>
                  <a:lnTo>
                    <a:pt x="4255" y="231"/>
                  </a:lnTo>
                  <a:lnTo>
                    <a:pt x="4282" y="224"/>
                  </a:lnTo>
                  <a:lnTo>
                    <a:pt x="4339" y="209"/>
                  </a:lnTo>
                  <a:lnTo>
                    <a:pt x="4368" y="200"/>
                  </a:lnTo>
                  <a:lnTo>
                    <a:pt x="4402" y="192"/>
                  </a:lnTo>
                  <a:lnTo>
                    <a:pt x="4416" y="188"/>
                  </a:lnTo>
                  <a:lnTo>
                    <a:pt x="4433" y="183"/>
                  </a:lnTo>
                  <a:lnTo>
                    <a:pt x="4447" y="178"/>
                  </a:lnTo>
                  <a:lnTo>
                    <a:pt x="4464" y="173"/>
                  </a:lnTo>
                  <a:lnTo>
                    <a:pt x="4507" y="159"/>
                  </a:lnTo>
                  <a:lnTo>
                    <a:pt x="4519" y="156"/>
                  </a:lnTo>
                  <a:lnTo>
                    <a:pt x="4538" y="149"/>
                  </a:lnTo>
                  <a:lnTo>
                    <a:pt x="4560" y="142"/>
                  </a:lnTo>
                  <a:lnTo>
                    <a:pt x="4572" y="137"/>
                  </a:lnTo>
                  <a:lnTo>
                    <a:pt x="4586" y="132"/>
                  </a:lnTo>
                  <a:lnTo>
                    <a:pt x="4598" y="130"/>
                  </a:lnTo>
                  <a:lnTo>
                    <a:pt x="4610" y="125"/>
                  </a:lnTo>
                  <a:lnTo>
                    <a:pt x="4622" y="123"/>
                  </a:lnTo>
                  <a:lnTo>
                    <a:pt x="4637" y="118"/>
                  </a:lnTo>
                  <a:lnTo>
                    <a:pt x="4649" y="116"/>
                  </a:lnTo>
                  <a:lnTo>
                    <a:pt x="4661" y="116"/>
                  </a:lnTo>
                  <a:lnTo>
                    <a:pt x="4668" y="113"/>
                  </a:lnTo>
                  <a:lnTo>
                    <a:pt x="4704" y="113"/>
                  </a:lnTo>
                  <a:lnTo>
                    <a:pt x="4704" y="87"/>
                  </a:lnTo>
                  <a:lnTo>
                    <a:pt x="4694" y="84"/>
                  </a:lnTo>
                  <a:close/>
                  <a:moveTo>
                    <a:pt x="4704" y="113"/>
                  </a:moveTo>
                  <a:lnTo>
                    <a:pt x="4690" y="113"/>
                  </a:lnTo>
                  <a:lnTo>
                    <a:pt x="4694" y="116"/>
                  </a:lnTo>
                  <a:lnTo>
                    <a:pt x="4699" y="116"/>
                  </a:lnTo>
                  <a:lnTo>
                    <a:pt x="4704" y="118"/>
                  </a:lnTo>
                  <a:lnTo>
                    <a:pt x="4704" y="113"/>
                  </a:lnTo>
                  <a:close/>
                  <a:moveTo>
                    <a:pt x="4670" y="82"/>
                  </a:moveTo>
                  <a:lnTo>
                    <a:pt x="4661" y="84"/>
                  </a:lnTo>
                  <a:lnTo>
                    <a:pt x="4678" y="84"/>
                  </a:lnTo>
                  <a:lnTo>
                    <a:pt x="4670" y="82"/>
                  </a:lnTo>
                  <a:close/>
                </a:path>
              </a:pathLst>
            </a:custGeom>
            <a:solidFill>
              <a:srgbClr val="1E1A1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60" name="AutoShape 12"/>
            <p:cNvSpPr>
              <a:spLocks/>
            </p:cNvSpPr>
            <p:nvPr/>
          </p:nvSpPr>
          <p:spPr bwMode="auto">
            <a:xfrm>
              <a:off x="6297" y="37"/>
              <a:ext cx="783" cy="6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87"/>
                </a:cxn>
                <a:cxn ang="0">
                  <a:pos x="782" y="241"/>
                </a:cxn>
                <a:cxn ang="0">
                  <a:pos x="782" y="534"/>
                </a:cxn>
                <a:cxn ang="0">
                  <a:pos x="782" y="1"/>
                </a:cxn>
                <a:cxn ang="0">
                  <a:pos x="782" y="236"/>
                </a:cxn>
              </a:cxnLst>
              <a:rect l="0" t="0" r="r" b="b"/>
              <a:pathLst>
                <a:path w="783" h="688">
                  <a:moveTo>
                    <a:pt x="0" y="0"/>
                  </a:moveTo>
                  <a:lnTo>
                    <a:pt x="0" y="687"/>
                  </a:lnTo>
                  <a:moveTo>
                    <a:pt x="782" y="241"/>
                  </a:moveTo>
                  <a:lnTo>
                    <a:pt x="782" y="534"/>
                  </a:lnTo>
                  <a:moveTo>
                    <a:pt x="782" y="1"/>
                  </a:moveTo>
                  <a:lnTo>
                    <a:pt x="782" y="236"/>
                  </a:lnTo>
                </a:path>
              </a:pathLst>
            </a:custGeom>
            <a:noFill/>
            <a:ln w="1524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61" name="Line 13"/>
            <p:cNvSpPr>
              <a:spLocks noChangeShapeType="1"/>
            </p:cNvSpPr>
            <p:nvPr/>
          </p:nvSpPr>
          <p:spPr bwMode="auto">
            <a:xfrm>
              <a:off x="7079" y="41"/>
              <a:ext cx="2" cy="0"/>
            </a:xfrm>
            <a:prstGeom prst="line">
              <a:avLst/>
            </a:prstGeom>
            <a:noFill/>
            <a:ln w="3048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62" name="AutoShape 14"/>
            <p:cNvSpPr>
              <a:spLocks/>
            </p:cNvSpPr>
            <p:nvPr/>
          </p:nvSpPr>
          <p:spPr bwMode="auto">
            <a:xfrm>
              <a:off x="10660" y="502"/>
              <a:ext cx="2" cy="63"/>
            </a:xfrm>
            <a:custGeom>
              <a:avLst/>
              <a:gdLst/>
              <a:ahLst/>
              <a:cxnLst>
                <a:cxn ang="0">
                  <a:pos x="0" y="63"/>
                </a:cxn>
                <a:cxn ang="0">
                  <a:pos x="0" y="55"/>
                </a:cxn>
                <a:cxn ang="0">
                  <a:pos x="0" y="48"/>
                </a:cxn>
                <a:cxn ang="0">
                  <a:pos x="0" y="41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0" y="19"/>
                </a:cxn>
                <a:cxn ang="0">
                  <a:pos x="0" y="12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63">
                  <a:moveTo>
                    <a:pt x="0" y="63"/>
                  </a:moveTo>
                  <a:lnTo>
                    <a:pt x="0" y="55"/>
                  </a:lnTo>
                  <a:moveTo>
                    <a:pt x="0" y="48"/>
                  </a:moveTo>
                  <a:lnTo>
                    <a:pt x="0" y="41"/>
                  </a:lnTo>
                  <a:moveTo>
                    <a:pt x="0" y="34"/>
                  </a:moveTo>
                  <a:lnTo>
                    <a:pt x="0" y="27"/>
                  </a:lnTo>
                  <a:moveTo>
                    <a:pt x="0" y="19"/>
                  </a:moveTo>
                  <a:lnTo>
                    <a:pt x="0" y="12"/>
                  </a:lnTo>
                  <a:moveTo>
                    <a:pt x="0" y="7"/>
                  </a:moveTo>
                  <a:lnTo>
                    <a:pt x="0" y="0"/>
                  </a:lnTo>
                </a:path>
              </a:pathLst>
            </a:cu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63" name="AutoShape 15"/>
            <p:cNvSpPr>
              <a:spLocks/>
            </p:cNvSpPr>
            <p:nvPr/>
          </p:nvSpPr>
          <p:spPr bwMode="auto">
            <a:xfrm>
              <a:off x="10660" y="37"/>
              <a:ext cx="778" cy="645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457"/>
                </a:cxn>
                <a:cxn ang="0">
                  <a:pos x="777" y="0"/>
                </a:cxn>
                <a:cxn ang="0">
                  <a:pos x="777" y="644"/>
                </a:cxn>
              </a:cxnLst>
              <a:rect l="0" t="0" r="r" b="b"/>
              <a:pathLst>
                <a:path w="778" h="645">
                  <a:moveTo>
                    <a:pt x="0" y="6"/>
                  </a:moveTo>
                  <a:lnTo>
                    <a:pt x="0" y="457"/>
                  </a:lnTo>
                  <a:moveTo>
                    <a:pt x="777" y="0"/>
                  </a:moveTo>
                  <a:lnTo>
                    <a:pt x="777" y="644"/>
                  </a:lnTo>
                </a:path>
              </a:pathLst>
            </a:custGeom>
            <a:noFill/>
            <a:ln w="1524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64" name="Picture 1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90" y="1550"/>
              <a:ext cx="800" cy="161"/>
            </a:xfrm>
            <a:prstGeom prst="rect">
              <a:avLst/>
            </a:prstGeom>
            <a:noFill/>
          </p:spPr>
        </p:pic>
        <p:sp>
          <p:nvSpPr>
            <p:cNvPr id="27665" name="Line 17"/>
            <p:cNvSpPr>
              <a:spLocks noChangeShapeType="1"/>
            </p:cNvSpPr>
            <p:nvPr/>
          </p:nvSpPr>
          <p:spPr bwMode="auto">
            <a:xfrm>
              <a:off x="6420" y="973"/>
              <a:ext cx="0" cy="525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66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312" y="1550"/>
              <a:ext cx="831" cy="327"/>
            </a:xfrm>
            <a:prstGeom prst="rect">
              <a:avLst/>
            </a:prstGeom>
            <a:noFill/>
          </p:spPr>
        </p:pic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9521" y="1040"/>
              <a:ext cx="0" cy="458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68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516" y="1546"/>
              <a:ext cx="848" cy="327"/>
            </a:xfrm>
            <a:prstGeom prst="rect">
              <a:avLst/>
            </a:prstGeom>
            <a:noFill/>
          </p:spPr>
        </p:pic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>
              <a:off x="10922" y="848"/>
              <a:ext cx="0" cy="650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70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420" y="1550"/>
              <a:ext cx="634" cy="130"/>
            </a:xfrm>
            <a:prstGeom prst="rect">
              <a:avLst/>
            </a:prstGeom>
            <a:noFill/>
          </p:spPr>
        </p:pic>
        <p:sp>
          <p:nvSpPr>
            <p:cNvPr id="27671" name="Line 23"/>
            <p:cNvSpPr>
              <a:spLocks noChangeShapeType="1"/>
            </p:cNvSpPr>
            <p:nvPr/>
          </p:nvSpPr>
          <p:spPr bwMode="auto">
            <a:xfrm>
              <a:off x="7778" y="1124"/>
              <a:ext cx="0" cy="374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72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417" y="94"/>
              <a:ext cx="545" cy="166"/>
            </a:xfrm>
            <a:prstGeom prst="rect">
              <a:avLst/>
            </a:prstGeom>
            <a:noFill/>
          </p:spPr>
        </p:pic>
        <p:sp>
          <p:nvSpPr>
            <p:cNvPr id="27673" name="AutoShape 25"/>
            <p:cNvSpPr>
              <a:spLocks/>
            </p:cNvSpPr>
            <p:nvPr/>
          </p:nvSpPr>
          <p:spPr bwMode="auto">
            <a:xfrm>
              <a:off x="10490" y="491"/>
              <a:ext cx="797" cy="678"/>
            </a:xfrm>
            <a:custGeom>
              <a:avLst/>
              <a:gdLst/>
              <a:ahLst/>
              <a:cxnLst>
                <a:cxn ang="0">
                  <a:pos x="684" y="668"/>
                </a:cxn>
                <a:cxn ang="0">
                  <a:pos x="737" y="670"/>
                </a:cxn>
                <a:cxn ang="0">
                  <a:pos x="605" y="664"/>
                </a:cxn>
                <a:cxn ang="0">
                  <a:pos x="591" y="658"/>
                </a:cxn>
                <a:cxn ang="0">
                  <a:pos x="579" y="650"/>
                </a:cxn>
                <a:cxn ang="0">
                  <a:pos x="761" y="624"/>
                </a:cxn>
                <a:cxn ang="0">
                  <a:pos x="761" y="652"/>
                </a:cxn>
                <a:cxn ang="0">
                  <a:pos x="780" y="602"/>
                </a:cxn>
                <a:cxn ang="0">
                  <a:pos x="560" y="644"/>
                </a:cxn>
                <a:cxn ang="0">
                  <a:pos x="524" y="610"/>
                </a:cxn>
                <a:cxn ang="0">
                  <a:pos x="471" y="590"/>
                </a:cxn>
                <a:cxn ang="0">
                  <a:pos x="459" y="586"/>
                </a:cxn>
                <a:cxn ang="0">
                  <a:pos x="348" y="580"/>
                </a:cxn>
                <a:cxn ang="0">
                  <a:pos x="303" y="572"/>
                </a:cxn>
                <a:cxn ang="0">
                  <a:pos x="332" y="564"/>
                </a:cxn>
                <a:cxn ang="0">
                  <a:pos x="255" y="552"/>
                </a:cxn>
                <a:cxn ang="0">
                  <a:pos x="147" y="476"/>
                </a:cxn>
                <a:cxn ang="0">
                  <a:pos x="240" y="548"/>
                </a:cxn>
                <a:cxn ang="0">
                  <a:pos x="228" y="524"/>
                </a:cxn>
                <a:cxn ang="0">
                  <a:pos x="252" y="552"/>
                </a:cxn>
                <a:cxn ang="0">
                  <a:pos x="706" y="412"/>
                </a:cxn>
                <a:cxn ang="0">
                  <a:pos x="744" y="476"/>
                </a:cxn>
                <a:cxn ang="0">
                  <a:pos x="778" y="524"/>
                </a:cxn>
                <a:cxn ang="0">
                  <a:pos x="737" y="442"/>
                </a:cxn>
                <a:cxn ang="0">
                  <a:pos x="713" y="400"/>
                </a:cxn>
                <a:cxn ang="0">
                  <a:pos x="123" y="444"/>
                </a:cxn>
                <a:cxn ang="0">
                  <a:pos x="51" y="422"/>
                </a:cxn>
                <a:cxn ang="0">
                  <a:pos x="0" y="350"/>
                </a:cxn>
                <a:cxn ang="0">
                  <a:pos x="27" y="406"/>
                </a:cxn>
                <a:cxn ang="0">
                  <a:pos x="15" y="358"/>
                </a:cxn>
                <a:cxn ang="0">
                  <a:pos x="699" y="328"/>
                </a:cxn>
                <a:cxn ang="0">
                  <a:pos x="706" y="352"/>
                </a:cxn>
                <a:cxn ang="0">
                  <a:pos x="9" y="309"/>
                </a:cxn>
                <a:cxn ang="0">
                  <a:pos x="36" y="310"/>
                </a:cxn>
                <a:cxn ang="0">
                  <a:pos x="720" y="312"/>
                </a:cxn>
                <a:cxn ang="0">
                  <a:pos x="15" y="304"/>
                </a:cxn>
                <a:cxn ang="0">
                  <a:pos x="276" y="160"/>
                </a:cxn>
                <a:cxn ang="0">
                  <a:pos x="135" y="252"/>
                </a:cxn>
                <a:cxn ang="0">
                  <a:pos x="32" y="300"/>
                </a:cxn>
                <a:cxn ang="0">
                  <a:pos x="164" y="248"/>
                </a:cxn>
                <a:cxn ang="0">
                  <a:pos x="324" y="128"/>
                </a:cxn>
                <a:cxn ang="0">
                  <a:pos x="768" y="260"/>
                </a:cxn>
                <a:cxn ang="0">
                  <a:pos x="754" y="62"/>
                </a:cxn>
                <a:cxn ang="0">
                  <a:pos x="773" y="116"/>
                </a:cxn>
                <a:cxn ang="0">
                  <a:pos x="778" y="226"/>
                </a:cxn>
                <a:cxn ang="0">
                  <a:pos x="792" y="228"/>
                </a:cxn>
                <a:cxn ang="0">
                  <a:pos x="785" y="106"/>
                </a:cxn>
                <a:cxn ang="0">
                  <a:pos x="761" y="50"/>
                </a:cxn>
                <a:cxn ang="0">
                  <a:pos x="365" y="118"/>
                </a:cxn>
                <a:cxn ang="0">
                  <a:pos x="382" y="110"/>
                </a:cxn>
                <a:cxn ang="0">
                  <a:pos x="396" y="106"/>
                </a:cxn>
                <a:cxn ang="0">
                  <a:pos x="404" y="88"/>
                </a:cxn>
                <a:cxn ang="0">
                  <a:pos x="500" y="76"/>
                </a:cxn>
                <a:cxn ang="0">
                  <a:pos x="538" y="64"/>
                </a:cxn>
                <a:cxn ang="0">
                  <a:pos x="600" y="22"/>
                </a:cxn>
                <a:cxn ang="0">
                  <a:pos x="564" y="56"/>
                </a:cxn>
                <a:cxn ang="0">
                  <a:pos x="639" y="20"/>
                </a:cxn>
                <a:cxn ang="0">
                  <a:pos x="737" y="24"/>
                </a:cxn>
                <a:cxn ang="0">
                  <a:pos x="694" y="16"/>
                </a:cxn>
                <a:cxn ang="0">
                  <a:pos x="694" y="2"/>
                </a:cxn>
              </a:cxnLst>
              <a:rect l="0" t="0" r="r" b="b"/>
              <a:pathLst>
                <a:path w="797" h="678">
                  <a:moveTo>
                    <a:pt x="699" y="676"/>
                  </a:moveTo>
                  <a:lnTo>
                    <a:pt x="660" y="676"/>
                  </a:lnTo>
                  <a:lnTo>
                    <a:pt x="665" y="678"/>
                  </a:lnTo>
                  <a:lnTo>
                    <a:pt x="696" y="678"/>
                  </a:lnTo>
                  <a:lnTo>
                    <a:pt x="699" y="676"/>
                  </a:lnTo>
                  <a:close/>
                  <a:moveTo>
                    <a:pt x="716" y="674"/>
                  </a:moveTo>
                  <a:lnTo>
                    <a:pt x="644" y="674"/>
                  </a:lnTo>
                  <a:lnTo>
                    <a:pt x="648" y="676"/>
                  </a:lnTo>
                  <a:lnTo>
                    <a:pt x="713" y="676"/>
                  </a:lnTo>
                  <a:lnTo>
                    <a:pt x="716" y="674"/>
                  </a:lnTo>
                  <a:close/>
                  <a:moveTo>
                    <a:pt x="720" y="662"/>
                  </a:moveTo>
                  <a:lnTo>
                    <a:pt x="713" y="662"/>
                  </a:lnTo>
                  <a:lnTo>
                    <a:pt x="711" y="664"/>
                  </a:lnTo>
                  <a:lnTo>
                    <a:pt x="687" y="664"/>
                  </a:lnTo>
                  <a:lnTo>
                    <a:pt x="684" y="668"/>
                  </a:lnTo>
                  <a:lnTo>
                    <a:pt x="617" y="668"/>
                  </a:lnTo>
                  <a:lnTo>
                    <a:pt x="622" y="670"/>
                  </a:lnTo>
                  <a:lnTo>
                    <a:pt x="624" y="670"/>
                  </a:lnTo>
                  <a:lnTo>
                    <a:pt x="629" y="672"/>
                  </a:lnTo>
                  <a:lnTo>
                    <a:pt x="632" y="672"/>
                  </a:lnTo>
                  <a:lnTo>
                    <a:pt x="636" y="674"/>
                  </a:lnTo>
                  <a:lnTo>
                    <a:pt x="723" y="674"/>
                  </a:lnTo>
                  <a:lnTo>
                    <a:pt x="720" y="662"/>
                  </a:lnTo>
                  <a:close/>
                  <a:moveTo>
                    <a:pt x="749" y="662"/>
                  </a:moveTo>
                  <a:lnTo>
                    <a:pt x="720" y="662"/>
                  </a:lnTo>
                  <a:lnTo>
                    <a:pt x="723" y="674"/>
                  </a:lnTo>
                  <a:lnTo>
                    <a:pt x="725" y="674"/>
                  </a:lnTo>
                  <a:lnTo>
                    <a:pt x="728" y="672"/>
                  </a:lnTo>
                  <a:lnTo>
                    <a:pt x="735" y="672"/>
                  </a:lnTo>
                  <a:lnTo>
                    <a:pt x="737" y="670"/>
                  </a:lnTo>
                  <a:lnTo>
                    <a:pt x="740" y="670"/>
                  </a:lnTo>
                  <a:lnTo>
                    <a:pt x="742" y="668"/>
                  </a:lnTo>
                  <a:lnTo>
                    <a:pt x="744" y="668"/>
                  </a:lnTo>
                  <a:lnTo>
                    <a:pt x="747" y="664"/>
                  </a:lnTo>
                  <a:lnTo>
                    <a:pt x="749" y="664"/>
                  </a:lnTo>
                  <a:lnTo>
                    <a:pt x="749" y="662"/>
                  </a:lnTo>
                  <a:close/>
                  <a:moveTo>
                    <a:pt x="675" y="664"/>
                  </a:moveTo>
                  <a:lnTo>
                    <a:pt x="610" y="664"/>
                  </a:lnTo>
                  <a:lnTo>
                    <a:pt x="612" y="668"/>
                  </a:lnTo>
                  <a:lnTo>
                    <a:pt x="677" y="668"/>
                  </a:lnTo>
                  <a:lnTo>
                    <a:pt x="675" y="664"/>
                  </a:lnTo>
                  <a:close/>
                  <a:moveTo>
                    <a:pt x="636" y="660"/>
                  </a:moveTo>
                  <a:lnTo>
                    <a:pt x="598" y="660"/>
                  </a:lnTo>
                  <a:lnTo>
                    <a:pt x="603" y="662"/>
                  </a:lnTo>
                  <a:lnTo>
                    <a:pt x="605" y="664"/>
                  </a:lnTo>
                  <a:lnTo>
                    <a:pt x="653" y="664"/>
                  </a:lnTo>
                  <a:lnTo>
                    <a:pt x="651" y="662"/>
                  </a:lnTo>
                  <a:lnTo>
                    <a:pt x="639" y="662"/>
                  </a:lnTo>
                  <a:lnTo>
                    <a:pt x="636" y="660"/>
                  </a:lnTo>
                  <a:close/>
                  <a:moveTo>
                    <a:pt x="754" y="658"/>
                  </a:moveTo>
                  <a:lnTo>
                    <a:pt x="732" y="658"/>
                  </a:lnTo>
                  <a:lnTo>
                    <a:pt x="732" y="660"/>
                  </a:lnTo>
                  <a:lnTo>
                    <a:pt x="725" y="660"/>
                  </a:lnTo>
                  <a:lnTo>
                    <a:pt x="725" y="662"/>
                  </a:lnTo>
                  <a:lnTo>
                    <a:pt x="752" y="662"/>
                  </a:lnTo>
                  <a:lnTo>
                    <a:pt x="754" y="660"/>
                  </a:lnTo>
                  <a:lnTo>
                    <a:pt x="754" y="658"/>
                  </a:lnTo>
                  <a:close/>
                  <a:moveTo>
                    <a:pt x="622" y="656"/>
                  </a:moveTo>
                  <a:lnTo>
                    <a:pt x="588" y="656"/>
                  </a:lnTo>
                  <a:lnTo>
                    <a:pt x="591" y="658"/>
                  </a:lnTo>
                  <a:lnTo>
                    <a:pt x="596" y="660"/>
                  </a:lnTo>
                  <a:lnTo>
                    <a:pt x="632" y="660"/>
                  </a:lnTo>
                  <a:lnTo>
                    <a:pt x="629" y="658"/>
                  </a:lnTo>
                  <a:lnTo>
                    <a:pt x="624" y="658"/>
                  </a:lnTo>
                  <a:lnTo>
                    <a:pt x="622" y="656"/>
                  </a:lnTo>
                  <a:close/>
                  <a:moveTo>
                    <a:pt x="759" y="652"/>
                  </a:moveTo>
                  <a:lnTo>
                    <a:pt x="742" y="652"/>
                  </a:lnTo>
                  <a:lnTo>
                    <a:pt x="740" y="656"/>
                  </a:lnTo>
                  <a:lnTo>
                    <a:pt x="737" y="656"/>
                  </a:lnTo>
                  <a:lnTo>
                    <a:pt x="737" y="658"/>
                  </a:lnTo>
                  <a:lnTo>
                    <a:pt x="756" y="658"/>
                  </a:lnTo>
                  <a:lnTo>
                    <a:pt x="759" y="656"/>
                  </a:lnTo>
                  <a:lnTo>
                    <a:pt x="759" y="652"/>
                  </a:lnTo>
                  <a:close/>
                  <a:moveTo>
                    <a:pt x="608" y="650"/>
                  </a:moveTo>
                  <a:lnTo>
                    <a:pt x="579" y="650"/>
                  </a:lnTo>
                  <a:lnTo>
                    <a:pt x="586" y="656"/>
                  </a:lnTo>
                  <a:lnTo>
                    <a:pt x="617" y="656"/>
                  </a:lnTo>
                  <a:lnTo>
                    <a:pt x="615" y="652"/>
                  </a:lnTo>
                  <a:lnTo>
                    <a:pt x="610" y="652"/>
                  </a:lnTo>
                  <a:lnTo>
                    <a:pt x="608" y="650"/>
                  </a:lnTo>
                  <a:close/>
                  <a:moveTo>
                    <a:pt x="778" y="524"/>
                  </a:moveTo>
                  <a:lnTo>
                    <a:pt x="766" y="526"/>
                  </a:lnTo>
                  <a:lnTo>
                    <a:pt x="766" y="542"/>
                  </a:lnTo>
                  <a:lnTo>
                    <a:pt x="768" y="548"/>
                  </a:lnTo>
                  <a:lnTo>
                    <a:pt x="768" y="596"/>
                  </a:lnTo>
                  <a:lnTo>
                    <a:pt x="766" y="598"/>
                  </a:lnTo>
                  <a:lnTo>
                    <a:pt x="766" y="614"/>
                  </a:lnTo>
                  <a:lnTo>
                    <a:pt x="764" y="616"/>
                  </a:lnTo>
                  <a:lnTo>
                    <a:pt x="764" y="622"/>
                  </a:lnTo>
                  <a:lnTo>
                    <a:pt x="761" y="624"/>
                  </a:lnTo>
                  <a:lnTo>
                    <a:pt x="761" y="628"/>
                  </a:lnTo>
                  <a:lnTo>
                    <a:pt x="759" y="632"/>
                  </a:lnTo>
                  <a:lnTo>
                    <a:pt x="759" y="634"/>
                  </a:lnTo>
                  <a:lnTo>
                    <a:pt x="756" y="636"/>
                  </a:lnTo>
                  <a:lnTo>
                    <a:pt x="756" y="638"/>
                  </a:lnTo>
                  <a:lnTo>
                    <a:pt x="754" y="638"/>
                  </a:lnTo>
                  <a:lnTo>
                    <a:pt x="754" y="644"/>
                  </a:lnTo>
                  <a:lnTo>
                    <a:pt x="752" y="644"/>
                  </a:lnTo>
                  <a:lnTo>
                    <a:pt x="749" y="646"/>
                  </a:lnTo>
                  <a:lnTo>
                    <a:pt x="749" y="648"/>
                  </a:lnTo>
                  <a:lnTo>
                    <a:pt x="747" y="648"/>
                  </a:lnTo>
                  <a:lnTo>
                    <a:pt x="747" y="650"/>
                  </a:lnTo>
                  <a:lnTo>
                    <a:pt x="744" y="650"/>
                  </a:lnTo>
                  <a:lnTo>
                    <a:pt x="744" y="652"/>
                  </a:lnTo>
                  <a:lnTo>
                    <a:pt x="761" y="652"/>
                  </a:lnTo>
                  <a:lnTo>
                    <a:pt x="764" y="650"/>
                  </a:lnTo>
                  <a:lnTo>
                    <a:pt x="764" y="648"/>
                  </a:lnTo>
                  <a:lnTo>
                    <a:pt x="766" y="646"/>
                  </a:lnTo>
                  <a:lnTo>
                    <a:pt x="766" y="644"/>
                  </a:lnTo>
                  <a:lnTo>
                    <a:pt x="768" y="640"/>
                  </a:lnTo>
                  <a:lnTo>
                    <a:pt x="768" y="638"/>
                  </a:lnTo>
                  <a:lnTo>
                    <a:pt x="771" y="636"/>
                  </a:lnTo>
                  <a:lnTo>
                    <a:pt x="771" y="634"/>
                  </a:lnTo>
                  <a:lnTo>
                    <a:pt x="773" y="632"/>
                  </a:lnTo>
                  <a:lnTo>
                    <a:pt x="773" y="626"/>
                  </a:lnTo>
                  <a:lnTo>
                    <a:pt x="776" y="624"/>
                  </a:lnTo>
                  <a:lnTo>
                    <a:pt x="776" y="620"/>
                  </a:lnTo>
                  <a:lnTo>
                    <a:pt x="778" y="616"/>
                  </a:lnTo>
                  <a:lnTo>
                    <a:pt x="778" y="604"/>
                  </a:lnTo>
                  <a:lnTo>
                    <a:pt x="780" y="602"/>
                  </a:lnTo>
                  <a:lnTo>
                    <a:pt x="780" y="542"/>
                  </a:lnTo>
                  <a:lnTo>
                    <a:pt x="778" y="536"/>
                  </a:lnTo>
                  <a:lnTo>
                    <a:pt x="778" y="524"/>
                  </a:lnTo>
                  <a:close/>
                  <a:moveTo>
                    <a:pt x="521" y="608"/>
                  </a:moveTo>
                  <a:lnTo>
                    <a:pt x="485" y="608"/>
                  </a:lnTo>
                  <a:lnTo>
                    <a:pt x="495" y="612"/>
                  </a:lnTo>
                  <a:lnTo>
                    <a:pt x="497" y="612"/>
                  </a:lnTo>
                  <a:lnTo>
                    <a:pt x="512" y="620"/>
                  </a:lnTo>
                  <a:lnTo>
                    <a:pt x="514" y="620"/>
                  </a:lnTo>
                  <a:lnTo>
                    <a:pt x="524" y="624"/>
                  </a:lnTo>
                  <a:lnTo>
                    <a:pt x="526" y="626"/>
                  </a:lnTo>
                  <a:lnTo>
                    <a:pt x="531" y="626"/>
                  </a:lnTo>
                  <a:lnTo>
                    <a:pt x="538" y="632"/>
                  </a:lnTo>
                  <a:lnTo>
                    <a:pt x="545" y="634"/>
                  </a:lnTo>
                  <a:lnTo>
                    <a:pt x="560" y="644"/>
                  </a:lnTo>
                  <a:lnTo>
                    <a:pt x="567" y="646"/>
                  </a:lnTo>
                  <a:lnTo>
                    <a:pt x="574" y="650"/>
                  </a:lnTo>
                  <a:lnTo>
                    <a:pt x="603" y="650"/>
                  </a:lnTo>
                  <a:lnTo>
                    <a:pt x="598" y="646"/>
                  </a:lnTo>
                  <a:lnTo>
                    <a:pt x="593" y="646"/>
                  </a:lnTo>
                  <a:lnTo>
                    <a:pt x="586" y="640"/>
                  </a:lnTo>
                  <a:lnTo>
                    <a:pt x="584" y="640"/>
                  </a:lnTo>
                  <a:lnTo>
                    <a:pt x="579" y="638"/>
                  </a:lnTo>
                  <a:lnTo>
                    <a:pt x="574" y="634"/>
                  </a:lnTo>
                  <a:lnTo>
                    <a:pt x="567" y="632"/>
                  </a:lnTo>
                  <a:lnTo>
                    <a:pt x="560" y="626"/>
                  </a:lnTo>
                  <a:lnTo>
                    <a:pt x="550" y="624"/>
                  </a:lnTo>
                  <a:lnTo>
                    <a:pt x="536" y="616"/>
                  </a:lnTo>
                  <a:lnTo>
                    <a:pt x="533" y="614"/>
                  </a:lnTo>
                  <a:lnTo>
                    <a:pt x="524" y="610"/>
                  </a:lnTo>
                  <a:lnTo>
                    <a:pt x="521" y="608"/>
                  </a:lnTo>
                  <a:close/>
                  <a:moveTo>
                    <a:pt x="507" y="602"/>
                  </a:moveTo>
                  <a:lnTo>
                    <a:pt x="471" y="602"/>
                  </a:lnTo>
                  <a:lnTo>
                    <a:pt x="480" y="608"/>
                  </a:lnTo>
                  <a:lnTo>
                    <a:pt x="516" y="608"/>
                  </a:lnTo>
                  <a:lnTo>
                    <a:pt x="507" y="602"/>
                  </a:lnTo>
                  <a:close/>
                  <a:moveTo>
                    <a:pt x="466" y="588"/>
                  </a:moveTo>
                  <a:lnTo>
                    <a:pt x="461" y="600"/>
                  </a:lnTo>
                  <a:lnTo>
                    <a:pt x="466" y="602"/>
                  </a:lnTo>
                  <a:lnTo>
                    <a:pt x="502" y="602"/>
                  </a:lnTo>
                  <a:lnTo>
                    <a:pt x="500" y="600"/>
                  </a:lnTo>
                  <a:lnTo>
                    <a:pt x="490" y="596"/>
                  </a:lnTo>
                  <a:lnTo>
                    <a:pt x="485" y="596"/>
                  </a:lnTo>
                  <a:lnTo>
                    <a:pt x="476" y="590"/>
                  </a:lnTo>
                  <a:lnTo>
                    <a:pt x="471" y="590"/>
                  </a:lnTo>
                  <a:lnTo>
                    <a:pt x="466" y="588"/>
                  </a:lnTo>
                  <a:close/>
                  <a:moveTo>
                    <a:pt x="466" y="588"/>
                  </a:moveTo>
                  <a:lnTo>
                    <a:pt x="408" y="588"/>
                  </a:lnTo>
                  <a:lnTo>
                    <a:pt x="416" y="590"/>
                  </a:lnTo>
                  <a:lnTo>
                    <a:pt x="423" y="590"/>
                  </a:lnTo>
                  <a:lnTo>
                    <a:pt x="430" y="592"/>
                  </a:lnTo>
                  <a:lnTo>
                    <a:pt x="435" y="592"/>
                  </a:lnTo>
                  <a:lnTo>
                    <a:pt x="440" y="596"/>
                  </a:lnTo>
                  <a:lnTo>
                    <a:pt x="444" y="596"/>
                  </a:lnTo>
                  <a:lnTo>
                    <a:pt x="449" y="598"/>
                  </a:lnTo>
                  <a:lnTo>
                    <a:pt x="456" y="598"/>
                  </a:lnTo>
                  <a:lnTo>
                    <a:pt x="459" y="600"/>
                  </a:lnTo>
                  <a:lnTo>
                    <a:pt x="461" y="600"/>
                  </a:lnTo>
                  <a:lnTo>
                    <a:pt x="466" y="588"/>
                  </a:lnTo>
                  <a:close/>
                  <a:moveTo>
                    <a:pt x="459" y="586"/>
                  </a:moveTo>
                  <a:lnTo>
                    <a:pt x="389" y="586"/>
                  </a:lnTo>
                  <a:lnTo>
                    <a:pt x="396" y="588"/>
                  </a:lnTo>
                  <a:lnTo>
                    <a:pt x="461" y="588"/>
                  </a:lnTo>
                  <a:lnTo>
                    <a:pt x="459" y="586"/>
                  </a:lnTo>
                  <a:close/>
                  <a:moveTo>
                    <a:pt x="440" y="580"/>
                  </a:moveTo>
                  <a:lnTo>
                    <a:pt x="356" y="580"/>
                  </a:lnTo>
                  <a:lnTo>
                    <a:pt x="370" y="584"/>
                  </a:lnTo>
                  <a:lnTo>
                    <a:pt x="382" y="586"/>
                  </a:lnTo>
                  <a:lnTo>
                    <a:pt x="452" y="586"/>
                  </a:lnTo>
                  <a:lnTo>
                    <a:pt x="449" y="584"/>
                  </a:lnTo>
                  <a:lnTo>
                    <a:pt x="442" y="584"/>
                  </a:lnTo>
                  <a:lnTo>
                    <a:pt x="440" y="580"/>
                  </a:lnTo>
                  <a:close/>
                  <a:moveTo>
                    <a:pt x="425" y="578"/>
                  </a:moveTo>
                  <a:lnTo>
                    <a:pt x="341" y="578"/>
                  </a:lnTo>
                  <a:lnTo>
                    <a:pt x="348" y="580"/>
                  </a:lnTo>
                  <a:lnTo>
                    <a:pt x="432" y="580"/>
                  </a:lnTo>
                  <a:lnTo>
                    <a:pt x="425" y="578"/>
                  </a:lnTo>
                  <a:close/>
                  <a:moveTo>
                    <a:pt x="411" y="576"/>
                  </a:moveTo>
                  <a:lnTo>
                    <a:pt x="329" y="576"/>
                  </a:lnTo>
                  <a:lnTo>
                    <a:pt x="336" y="578"/>
                  </a:lnTo>
                  <a:lnTo>
                    <a:pt x="418" y="578"/>
                  </a:lnTo>
                  <a:lnTo>
                    <a:pt x="411" y="576"/>
                  </a:lnTo>
                  <a:close/>
                  <a:moveTo>
                    <a:pt x="399" y="574"/>
                  </a:moveTo>
                  <a:lnTo>
                    <a:pt x="320" y="574"/>
                  </a:lnTo>
                  <a:lnTo>
                    <a:pt x="322" y="576"/>
                  </a:lnTo>
                  <a:lnTo>
                    <a:pt x="404" y="576"/>
                  </a:lnTo>
                  <a:lnTo>
                    <a:pt x="399" y="574"/>
                  </a:lnTo>
                  <a:close/>
                  <a:moveTo>
                    <a:pt x="358" y="568"/>
                  </a:moveTo>
                  <a:lnTo>
                    <a:pt x="298" y="568"/>
                  </a:lnTo>
                  <a:lnTo>
                    <a:pt x="303" y="572"/>
                  </a:lnTo>
                  <a:lnTo>
                    <a:pt x="305" y="572"/>
                  </a:lnTo>
                  <a:lnTo>
                    <a:pt x="310" y="574"/>
                  </a:lnTo>
                  <a:lnTo>
                    <a:pt x="384" y="574"/>
                  </a:lnTo>
                  <a:lnTo>
                    <a:pt x="370" y="572"/>
                  </a:lnTo>
                  <a:lnTo>
                    <a:pt x="358" y="568"/>
                  </a:lnTo>
                  <a:close/>
                  <a:moveTo>
                    <a:pt x="344" y="566"/>
                  </a:moveTo>
                  <a:lnTo>
                    <a:pt x="288" y="566"/>
                  </a:lnTo>
                  <a:lnTo>
                    <a:pt x="293" y="568"/>
                  </a:lnTo>
                  <a:lnTo>
                    <a:pt x="351" y="568"/>
                  </a:lnTo>
                  <a:lnTo>
                    <a:pt x="344" y="566"/>
                  </a:lnTo>
                  <a:close/>
                  <a:moveTo>
                    <a:pt x="332" y="564"/>
                  </a:moveTo>
                  <a:lnTo>
                    <a:pt x="284" y="564"/>
                  </a:lnTo>
                  <a:lnTo>
                    <a:pt x="286" y="566"/>
                  </a:lnTo>
                  <a:lnTo>
                    <a:pt x="339" y="566"/>
                  </a:lnTo>
                  <a:lnTo>
                    <a:pt x="332" y="564"/>
                  </a:lnTo>
                  <a:close/>
                  <a:moveTo>
                    <a:pt x="312" y="560"/>
                  </a:moveTo>
                  <a:lnTo>
                    <a:pt x="269" y="560"/>
                  </a:lnTo>
                  <a:lnTo>
                    <a:pt x="274" y="562"/>
                  </a:lnTo>
                  <a:lnTo>
                    <a:pt x="276" y="564"/>
                  </a:lnTo>
                  <a:lnTo>
                    <a:pt x="324" y="564"/>
                  </a:lnTo>
                  <a:lnTo>
                    <a:pt x="322" y="562"/>
                  </a:lnTo>
                  <a:lnTo>
                    <a:pt x="315" y="562"/>
                  </a:lnTo>
                  <a:lnTo>
                    <a:pt x="312" y="560"/>
                  </a:lnTo>
                  <a:close/>
                  <a:moveTo>
                    <a:pt x="303" y="556"/>
                  </a:moveTo>
                  <a:lnTo>
                    <a:pt x="264" y="556"/>
                  </a:lnTo>
                  <a:lnTo>
                    <a:pt x="267" y="560"/>
                  </a:lnTo>
                  <a:lnTo>
                    <a:pt x="305" y="560"/>
                  </a:lnTo>
                  <a:lnTo>
                    <a:pt x="303" y="556"/>
                  </a:lnTo>
                  <a:close/>
                  <a:moveTo>
                    <a:pt x="286" y="552"/>
                  </a:moveTo>
                  <a:lnTo>
                    <a:pt x="255" y="552"/>
                  </a:lnTo>
                  <a:lnTo>
                    <a:pt x="260" y="556"/>
                  </a:lnTo>
                  <a:lnTo>
                    <a:pt x="296" y="556"/>
                  </a:lnTo>
                  <a:lnTo>
                    <a:pt x="293" y="554"/>
                  </a:lnTo>
                  <a:lnTo>
                    <a:pt x="291" y="554"/>
                  </a:lnTo>
                  <a:lnTo>
                    <a:pt x="286" y="552"/>
                  </a:lnTo>
                  <a:close/>
                  <a:moveTo>
                    <a:pt x="140" y="454"/>
                  </a:moveTo>
                  <a:lnTo>
                    <a:pt x="116" y="454"/>
                  </a:lnTo>
                  <a:lnTo>
                    <a:pt x="120" y="456"/>
                  </a:lnTo>
                  <a:lnTo>
                    <a:pt x="123" y="458"/>
                  </a:lnTo>
                  <a:lnTo>
                    <a:pt x="128" y="460"/>
                  </a:lnTo>
                  <a:lnTo>
                    <a:pt x="130" y="464"/>
                  </a:lnTo>
                  <a:lnTo>
                    <a:pt x="135" y="466"/>
                  </a:lnTo>
                  <a:lnTo>
                    <a:pt x="140" y="470"/>
                  </a:lnTo>
                  <a:lnTo>
                    <a:pt x="144" y="472"/>
                  </a:lnTo>
                  <a:lnTo>
                    <a:pt x="147" y="476"/>
                  </a:lnTo>
                  <a:lnTo>
                    <a:pt x="149" y="476"/>
                  </a:lnTo>
                  <a:lnTo>
                    <a:pt x="156" y="480"/>
                  </a:lnTo>
                  <a:lnTo>
                    <a:pt x="173" y="494"/>
                  </a:lnTo>
                  <a:lnTo>
                    <a:pt x="178" y="496"/>
                  </a:lnTo>
                  <a:lnTo>
                    <a:pt x="192" y="512"/>
                  </a:lnTo>
                  <a:lnTo>
                    <a:pt x="197" y="514"/>
                  </a:lnTo>
                  <a:lnTo>
                    <a:pt x="202" y="518"/>
                  </a:lnTo>
                  <a:lnTo>
                    <a:pt x="207" y="520"/>
                  </a:lnTo>
                  <a:lnTo>
                    <a:pt x="216" y="530"/>
                  </a:lnTo>
                  <a:lnTo>
                    <a:pt x="221" y="532"/>
                  </a:lnTo>
                  <a:lnTo>
                    <a:pt x="224" y="536"/>
                  </a:lnTo>
                  <a:lnTo>
                    <a:pt x="226" y="536"/>
                  </a:lnTo>
                  <a:lnTo>
                    <a:pt x="233" y="542"/>
                  </a:lnTo>
                  <a:lnTo>
                    <a:pt x="236" y="542"/>
                  </a:lnTo>
                  <a:lnTo>
                    <a:pt x="240" y="548"/>
                  </a:lnTo>
                  <a:lnTo>
                    <a:pt x="243" y="548"/>
                  </a:lnTo>
                  <a:lnTo>
                    <a:pt x="245" y="550"/>
                  </a:lnTo>
                  <a:lnTo>
                    <a:pt x="250" y="550"/>
                  </a:lnTo>
                  <a:lnTo>
                    <a:pt x="252" y="552"/>
                  </a:lnTo>
                  <a:lnTo>
                    <a:pt x="257" y="540"/>
                  </a:lnTo>
                  <a:lnTo>
                    <a:pt x="255" y="540"/>
                  </a:lnTo>
                  <a:lnTo>
                    <a:pt x="252" y="538"/>
                  </a:lnTo>
                  <a:lnTo>
                    <a:pt x="250" y="538"/>
                  </a:lnTo>
                  <a:lnTo>
                    <a:pt x="245" y="532"/>
                  </a:lnTo>
                  <a:lnTo>
                    <a:pt x="243" y="532"/>
                  </a:lnTo>
                  <a:lnTo>
                    <a:pt x="240" y="530"/>
                  </a:lnTo>
                  <a:lnTo>
                    <a:pt x="238" y="530"/>
                  </a:lnTo>
                  <a:lnTo>
                    <a:pt x="233" y="526"/>
                  </a:lnTo>
                  <a:lnTo>
                    <a:pt x="231" y="526"/>
                  </a:lnTo>
                  <a:lnTo>
                    <a:pt x="228" y="524"/>
                  </a:lnTo>
                  <a:lnTo>
                    <a:pt x="226" y="518"/>
                  </a:lnTo>
                  <a:lnTo>
                    <a:pt x="221" y="516"/>
                  </a:lnTo>
                  <a:lnTo>
                    <a:pt x="197" y="496"/>
                  </a:lnTo>
                  <a:lnTo>
                    <a:pt x="190" y="492"/>
                  </a:lnTo>
                  <a:lnTo>
                    <a:pt x="180" y="482"/>
                  </a:lnTo>
                  <a:lnTo>
                    <a:pt x="176" y="480"/>
                  </a:lnTo>
                  <a:lnTo>
                    <a:pt x="168" y="476"/>
                  </a:lnTo>
                  <a:lnTo>
                    <a:pt x="164" y="470"/>
                  </a:lnTo>
                  <a:lnTo>
                    <a:pt x="156" y="466"/>
                  </a:lnTo>
                  <a:lnTo>
                    <a:pt x="152" y="460"/>
                  </a:lnTo>
                  <a:lnTo>
                    <a:pt x="147" y="458"/>
                  </a:lnTo>
                  <a:lnTo>
                    <a:pt x="144" y="456"/>
                  </a:lnTo>
                  <a:lnTo>
                    <a:pt x="140" y="454"/>
                  </a:lnTo>
                  <a:close/>
                  <a:moveTo>
                    <a:pt x="257" y="540"/>
                  </a:moveTo>
                  <a:lnTo>
                    <a:pt x="252" y="552"/>
                  </a:lnTo>
                  <a:lnTo>
                    <a:pt x="281" y="552"/>
                  </a:lnTo>
                  <a:lnTo>
                    <a:pt x="276" y="550"/>
                  </a:lnTo>
                  <a:lnTo>
                    <a:pt x="274" y="550"/>
                  </a:lnTo>
                  <a:lnTo>
                    <a:pt x="272" y="548"/>
                  </a:lnTo>
                  <a:lnTo>
                    <a:pt x="269" y="548"/>
                  </a:lnTo>
                  <a:lnTo>
                    <a:pt x="267" y="544"/>
                  </a:lnTo>
                  <a:lnTo>
                    <a:pt x="262" y="542"/>
                  </a:lnTo>
                  <a:lnTo>
                    <a:pt x="260" y="542"/>
                  </a:lnTo>
                  <a:lnTo>
                    <a:pt x="257" y="540"/>
                  </a:lnTo>
                  <a:close/>
                  <a:moveTo>
                    <a:pt x="711" y="396"/>
                  </a:moveTo>
                  <a:lnTo>
                    <a:pt x="699" y="400"/>
                  </a:lnTo>
                  <a:lnTo>
                    <a:pt x="699" y="404"/>
                  </a:lnTo>
                  <a:lnTo>
                    <a:pt x="701" y="406"/>
                  </a:lnTo>
                  <a:lnTo>
                    <a:pt x="701" y="408"/>
                  </a:lnTo>
                  <a:lnTo>
                    <a:pt x="706" y="412"/>
                  </a:lnTo>
                  <a:lnTo>
                    <a:pt x="706" y="418"/>
                  </a:lnTo>
                  <a:lnTo>
                    <a:pt x="708" y="420"/>
                  </a:lnTo>
                  <a:lnTo>
                    <a:pt x="708" y="422"/>
                  </a:lnTo>
                  <a:lnTo>
                    <a:pt x="711" y="424"/>
                  </a:lnTo>
                  <a:lnTo>
                    <a:pt x="711" y="428"/>
                  </a:lnTo>
                  <a:lnTo>
                    <a:pt x="713" y="428"/>
                  </a:lnTo>
                  <a:lnTo>
                    <a:pt x="713" y="430"/>
                  </a:lnTo>
                  <a:lnTo>
                    <a:pt x="716" y="432"/>
                  </a:lnTo>
                  <a:lnTo>
                    <a:pt x="716" y="434"/>
                  </a:lnTo>
                  <a:lnTo>
                    <a:pt x="723" y="442"/>
                  </a:lnTo>
                  <a:lnTo>
                    <a:pt x="725" y="446"/>
                  </a:lnTo>
                  <a:lnTo>
                    <a:pt x="728" y="448"/>
                  </a:lnTo>
                  <a:lnTo>
                    <a:pt x="740" y="468"/>
                  </a:lnTo>
                  <a:lnTo>
                    <a:pt x="744" y="470"/>
                  </a:lnTo>
                  <a:lnTo>
                    <a:pt x="744" y="476"/>
                  </a:lnTo>
                  <a:lnTo>
                    <a:pt x="749" y="478"/>
                  </a:lnTo>
                  <a:lnTo>
                    <a:pt x="749" y="482"/>
                  </a:lnTo>
                  <a:lnTo>
                    <a:pt x="754" y="488"/>
                  </a:lnTo>
                  <a:lnTo>
                    <a:pt x="754" y="490"/>
                  </a:lnTo>
                  <a:lnTo>
                    <a:pt x="756" y="492"/>
                  </a:lnTo>
                  <a:lnTo>
                    <a:pt x="756" y="494"/>
                  </a:lnTo>
                  <a:lnTo>
                    <a:pt x="759" y="496"/>
                  </a:lnTo>
                  <a:lnTo>
                    <a:pt x="759" y="500"/>
                  </a:lnTo>
                  <a:lnTo>
                    <a:pt x="761" y="502"/>
                  </a:lnTo>
                  <a:lnTo>
                    <a:pt x="761" y="508"/>
                  </a:lnTo>
                  <a:lnTo>
                    <a:pt x="764" y="508"/>
                  </a:lnTo>
                  <a:lnTo>
                    <a:pt x="764" y="518"/>
                  </a:lnTo>
                  <a:lnTo>
                    <a:pt x="766" y="520"/>
                  </a:lnTo>
                  <a:lnTo>
                    <a:pt x="766" y="526"/>
                  </a:lnTo>
                  <a:lnTo>
                    <a:pt x="778" y="524"/>
                  </a:lnTo>
                  <a:lnTo>
                    <a:pt x="778" y="516"/>
                  </a:lnTo>
                  <a:lnTo>
                    <a:pt x="776" y="514"/>
                  </a:lnTo>
                  <a:lnTo>
                    <a:pt x="776" y="506"/>
                  </a:lnTo>
                  <a:lnTo>
                    <a:pt x="773" y="504"/>
                  </a:lnTo>
                  <a:lnTo>
                    <a:pt x="773" y="496"/>
                  </a:lnTo>
                  <a:lnTo>
                    <a:pt x="768" y="492"/>
                  </a:lnTo>
                  <a:lnTo>
                    <a:pt x="768" y="488"/>
                  </a:lnTo>
                  <a:lnTo>
                    <a:pt x="766" y="484"/>
                  </a:lnTo>
                  <a:lnTo>
                    <a:pt x="766" y="482"/>
                  </a:lnTo>
                  <a:lnTo>
                    <a:pt x="764" y="480"/>
                  </a:lnTo>
                  <a:lnTo>
                    <a:pt x="759" y="470"/>
                  </a:lnTo>
                  <a:lnTo>
                    <a:pt x="756" y="468"/>
                  </a:lnTo>
                  <a:lnTo>
                    <a:pt x="749" y="456"/>
                  </a:lnTo>
                  <a:lnTo>
                    <a:pt x="742" y="448"/>
                  </a:lnTo>
                  <a:lnTo>
                    <a:pt x="737" y="442"/>
                  </a:lnTo>
                  <a:lnTo>
                    <a:pt x="735" y="440"/>
                  </a:lnTo>
                  <a:lnTo>
                    <a:pt x="732" y="434"/>
                  </a:lnTo>
                  <a:lnTo>
                    <a:pt x="730" y="432"/>
                  </a:lnTo>
                  <a:lnTo>
                    <a:pt x="725" y="424"/>
                  </a:lnTo>
                  <a:lnTo>
                    <a:pt x="725" y="422"/>
                  </a:lnTo>
                  <a:lnTo>
                    <a:pt x="723" y="422"/>
                  </a:lnTo>
                  <a:lnTo>
                    <a:pt x="723" y="420"/>
                  </a:lnTo>
                  <a:lnTo>
                    <a:pt x="720" y="418"/>
                  </a:lnTo>
                  <a:lnTo>
                    <a:pt x="720" y="416"/>
                  </a:lnTo>
                  <a:lnTo>
                    <a:pt x="718" y="416"/>
                  </a:lnTo>
                  <a:lnTo>
                    <a:pt x="718" y="410"/>
                  </a:lnTo>
                  <a:lnTo>
                    <a:pt x="716" y="408"/>
                  </a:lnTo>
                  <a:lnTo>
                    <a:pt x="716" y="406"/>
                  </a:lnTo>
                  <a:lnTo>
                    <a:pt x="713" y="404"/>
                  </a:lnTo>
                  <a:lnTo>
                    <a:pt x="713" y="400"/>
                  </a:lnTo>
                  <a:lnTo>
                    <a:pt x="711" y="398"/>
                  </a:lnTo>
                  <a:lnTo>
                    <a:pt x="711" y="396"/>
                  </a:lnTo>
                  <a:close/>
                  <a:moveTo>
                    <a:pt x="60" y="412"/>
                  </a:moveTo>
                  <a:lnTo>
                    <a:pt x="56" y="424"/>
                  </a:lnTo>
                  <a:lnTo>
                    <a:pt x="80" y="436"/>
                  </a:lnTo>
                  <a:lnTo>
                    <a:pt x="84" y="436"/>
                  </a:lnTo>
                  <a:lnTo>
                    <a:pt x="87" y="440"/>
                  </a:lnTo>
                  <a:lnTo>
                    <a:pt x="101" y="446"/>
                  </a:lnTo>
                  <a:lnTo>
                    <a:pt x="104" y="448"/>
                  </a:lnTo>
                  <a:lnTo>
                    <a:pt x="113" y="454"/>
                  </a:lnTo>
                  <a:lnTo>
                    <a:pt x="137" y="454"/>
                  </a:lnTo>
                  <a:lnTo>
                    <a:pt x="132" y="452"/>
                  </a:lnTo>
                  <a:lnTo>
                    <a:pt x="130" y="448"/>
                  </a:lnTo>
                  <a:lnTo>
                    <a:pt x="125" y="446"/>
                  </a:lnTo>
                  <a:lnTo>
                    <a:pt x="123" y="444"/>
                  </a:lnTo>
                  <a:lnTo>
                    <a:pt x="113" y="440"/>
                  </a:lnTo>
                  <a:lnTo>
                    <a:pt x="111" y="436"/>
                  </a:lnTo>
                  <a:lnTo>
                    <a:pt x="96" y="430"/>
                  </a:lnTo>
                  <a:lnTo>
                    <a:pt x="94" y="428"/>
                  </a:lnTo>
                  <a:lnTo>
                    <a:pt x="89" y="428"/>
                  </a:lnTo>
                  <a:lnTo>
                    <a:pt x="60" y="412"/>
                  </a:lnTo>
                  <a:close/>
                  <a:moveTo>
                    <a:pt x="60" y="412"/>
                  </a:moveTo>
                  <a:lnTo>
                    <a:pt x="34" y="412"/>
                  </a:lnTo>
                  <a:lnTo>
                    <a:pt x="36" y="416"/>
                  </a:lnTo>
                  <a:lnTo>
                    <a:pt x="39" y="416"/>
                  </a:lnTo>
                  <a:lnTo>
                    <a:pt x="39" y="418"/>
                  </a:lnTo>
                  <a:lnTo>
                    <a:pt x="41" y="420"/>
                  </a:lnTo>
                  <a:lnTo>
                    <a:pt x="44" y="420"/>
                  </a:lnTo>
                  <a:lnTo>
                    <a:pt x="46" y="422"/>
                  </a:lnTo>
                  <a:lnTo>
                    <a:pt x="51" y="422"/>
                  </a:lnTo>
                  <a:lnTo>
                    <a:pt x="53" y="424"/>
                  </a:lnTo>
                  <a:lnTo>
                    <a:pt x="56" y="424"/>
                  </a:lnTo>
                  <a:lnTo>
                    <a:pt x="60" y="412"/>
                  </a:lnTo>
                  <a:close/>
                  <a:moveTo>
                    <a:pt x="48" y="408"/>
                  </a:moveTo>
                  <a:lnTo>
                    <a:pt x="29" y="408"/>
                  </a:lnTo>
                  <a:lnTo>
                    <a:pt x="32" y="410"/>
                  </a:lnTo>
                  <a:lnTo>
                    <a:pt x="32" y="412"/>
                  </a:lnTo>
                  <a:lnTo>
                    <a:pt x="56" y="412"/>
                  </a:lnTo>
                  <a:lnTo>
                    <a:pt x="53" y="410"/>
                  </a:lnTo>
                  <a:lnTo>
                    <a:pt x="51" y="410"/>
                  </a:lnTo>
                  <a:lnTo>
                    <a:pt x="48" y="408"/>
                  </a:lnTo>
                  <a:close/>
                  <a:moveTo>
                    <a:pt x="3" y="308"/>
                  </a:moveTo>
                  <a:lnTo>
                    <a:pt x="3" y="310"/>
                  </a:lnTo>
                  <a:lnTo>
                    <a:pt x="0" y="312"/>
                  </a:lnTo>
                  <a:lnTo>
                    <a:pt x="0" y="350"/>
                  </a:lnTo>
                  <a:lnTo>
                    <a:pt x="3" y="352"/>
                  </a:lnTo>
                  <a:lnTo>
                    <a:pt x="3" y="362"/>
                  </a:lnTo>
                  <a:lnTo>
                    <a:pt x="5" y="364"/>
                  </a:lnTo>
                  <a:lnTo>
                    <a:pt x="5" y="370"/>
                  </a:lnTo>
                  <a:lnTo>
                    <a:pt x="8" y="372"/>
                  </a:lnTo>
                  <a:lnTo>
                    <a:pt x="8" y="376"/>
                  </a:lnTo>
                  <a:lnTo>
                    <a:pt x="10" y="380"/>
                  </a:lnTo>
                  <a:lnTo>
                    <a:pt x="10" y="382"/>
                  </a:lnTo>
                  <a:lnTo>
                    <a:pt x="12" y="384"/>
                  </a:lnTo>
                  <a:lnTo>
                    <a:pt x="12" y="386"/>
                  </a:lnTo>
                  <a:lnTo>
                    <a:pt x="15" y="388"/>
                  </a:lnTo>
                  <a:lnTo>
                    <a:pt x="15" y="392"/>
                  </a:lnTo>
                  <a:lnTo>
                    <a:pt x="20" y="396"/>
                  </a:lnTo>
                  <a:lnTo>
                    <a:pt x="20" y="398"/>
                  </a:lnTo>
                  <a:lnTo>
                    <a:pt x="27" y="406"/>
                  </a:lnTo>
                  <a:lnTo>
                    <a:pt x="27" y="408"/>
                  </a:lnTo>
                  <a:lnTo>
                    <a:pt x="46" y="408"/>
                  </a:lnTo>
                  <a:lnTo>
                    <a:pt x="46" y="406"/>
                  </a:lnTo>
                  <a:lnTo>
                    <a:pt x="44" y="406"/>
                  </a:lnTo>
                  <a:lnTo>
                    <a:pt x="29" y="392"/>
                  </a:lnTo>
                  <a:lnTo>
                    <a:pt x="29" y="388"/>
                  </a:lnTo>
                  <a:lnTo>
                    <a:pt x="27" y="388"/>
                  </a:lnTo>
                  <a:lnTo>
                    <a:pt x="27" y="384"/>
                  </a:lnTo>
                  <a:lnTo>
                    <a:pt x="22" y="380"/>
                  </a:lnTo>
                  <a:lnTo>
                    <a:pt x="22" y="374"/>
                  </a:lnTo>
                  <a:lnTo>
                    <a:pt x="20" y="374"/>
                  </a:lnTo>
                  <a:lnTo>
                    <a:pt x="20" y="368"/>
                  </a:lnTo>
                  <a:lnTo>
                    <a:pt x="17" y="368"/>
                  </a:lnTo>
                  <a:lnTo>
                    <a:pt x="17" y="360"/>
                  </a:lnTo>
                  <a:lnTo>
                    <a:pt x="15" y="358"/>
                  </a:lnTo>
                  <a:lnTo>
                    <a:pt x="15" y="348"/>
                  </a:lnTo>
                  <a:lnTo>
                    <a:pt x="12" y="348"/>
                  </a:lnTo>
                  <a:lnTo>
                    <a:pt x="12" y="316"/>
                  </a:lnTo>
                  <a:lnTo>
                    <a:pt x="15" y="314"/>
                  </a:lnTo>
                  <a:lnTo>
                    <a:pt x="10" y="314"/>
                  </a:lnTo>
                  <a:lnTo>
                    <a:pt x="9" y="309"/>
                  </a:lnTo>
                  <a:lnTo>
                    <a:pt x="3" y="308"/>
                  </a:lnTo>
                  <a:close/>
                  <a:moveTo>
                    <a:pt x="708" y="308"/>
                  </a:moveTo>
                  <a:lnTo>
                    <a:pt x="706" y="310"/>
                  </a:lnTo>
                  <a:lnTo>
                    <a:pt x="706" y="312"/>
                  </a:lnTo>
                  <a:lnTo>
                    <a:pt x="704" y="316"/>
                  </a:lnTo>
                  <a:lnTo>
                    <a:pt x="704" y="320"/>
                  </a:lnTo>
                  <a:lnTo>
                    <a:pt x="701" y="322"/>
                  </a:lnTo>
                  <a:lnTo>
                    <a:pt x="701" y="326"/>
                  </a:lnTo>
                  <a:lnTo>
                    <a:pt x="699" y="328"/>
                  </a:lnTo>
                  <a:lnTo>
                    <a:pt x="699" y="336"/>
                  </a:lnTo>
                  <a:lnTo>
                    <a:pt x="696" y="338"/>
                  </a:lnTo>
                  <a:lnTo>
                    <a:pt x="696" y="346"/>
                  </a:lnTo>
                  <a:lnTo>
                    <a:pt x="694" y="348"/>
                  </a:lnTo>
                  <a:lnTo>
                    <a:pt x="694" y="386"/>
                  </a:lnTo>
                  <a:lnTo>
                    <a:pt x="696" y="388"/>
                  </a:lnTo>
                  <a:lnTo>
                    <a:pt x="696" y="396"/>
                  </a:lnTo>
                  <a:lnTo>
                    <a:pt x="699" y="398"/>
                  </a:lnTo>
                  <a:lnTo>
                    <a:pt x="699" y="400"/>
                  </a:lnTo>
                  <a:lnTo>
                    <a:pt x="711" y="396"/>
                  </a:lnTo>
                  <a:lnTo>
                    <a:pt x="711" y="394"/>
                  </a:lnTo>
                  <a:lnTo>
                    <a:pt x="708" y="392"/>
                  </a:lnTo>
                  <a:lnTo>
                    <a:pt x="708" y="384"/>
                  </a:lnTo>
                  <a:lnTo>
                    <a:pt x="706" y="382"/>
                  </a:lnTo>
                  <a:lnTo>
                    <a:pt x="706" y="352"/>
                  </a:lnTo>
                  <a:lnTo>
                    <a:pt x="708" y="350"/>
                  </a:lnTo>
                  <a:lnTo>
                    <a:pt x="708" y="340"/>
                  </a:lnTo>
                  <a:lnTo>
                    <a:pt x="711" y="338"/>
                  </a:lnTo>
                  <a:lnTo>
                    <a:pt x="711" y="332"/>
                  </a:lnTo>
                  <a:lnTo>
                    <a:pt x="713" y="328"/>
                  </a:lnTo>
                  <a:lnTo>
                    <a:pt x="713" y="326"/>
                  </a:lnTo>
                  <a:lnTo>
                    <a:pt x="716" y="324"/>
                  </a:lnTo>
                  <a:lnTo>
                    <a:pt x="716" y="320"/>
                  </a:lnTo>
                  <a:lnTo>
                    <a:pt x="718" y="316"/>
                  </a:lnTo>
                  <a:lnTo>
                    <a:pt x="718" y="314"/>
                  </a:lnTo>
                  <a:lnTo>
                    <a:pt x="708" y="308"/>
                  </a:lnTo>
                  <a:close/>
                  <a:moveTo>
                    <a:pt x="9" y="309"/>
                  </a:moveTo>
                  <a:lnTo>
                    <a:pt x="10" y="314"/>
                  </a:lnTo>
                  <a:lnTo>
                    <a:pt x="15" y="310"/>
                  </a:lnTo>
                  <a:lnTo>
                    <a:pt x="9" y="309"/>
                  </a:lnTo>
                  <a:close/>
                  <a:moveTo>
                    <a:pt x="15" y="310"/>
                  </a:moveTo>
                  <a:lnTo>
                    <a:pt x="10" y="314"/>
                  </a:lnTo>
                  <a:lnTo>
                    <a:pt x="15" y="314"/>
                  </a:lnTo>
                  <a:lnTo>
                    <a:pt x="15" y="310"/>
                  </a:lnTo>
                  <a:close/>
                  <a:moveTo>
                    <a:pt x="63" y="300"/>
                  </a:moveTo>
                  <a:lnTo>
                    <a:pt x="22" y="300"/>
                  </a:lnTo>
                  <a:lnTo>
                    <a:pt x="20" y="302"/>
                  </a:lnTo>
                  <a:lnTo>
                    <a:pt x="10" y="302"/>
                  </a:lnTo>
                  <a:lnTo>
                    <a:pt x="12" y="304"/>
                  </a:lnTo>
                  <a:lnTo>
                    <a:pt x="15" y="304"/>
                  </a:lnTo>
                  <a:lnTo>
                    <a:pt x="15" y="314"/>
                  </a:lnTo>
                  <a:lnTo>
                    <a:pt x="22" y="314"/>
                  </a:lnTo>
                  <a:lnTo>
                    <a:pt x="24" y="312"/>
                  </a:lnTo>
                  <a:lnTo>
                    <a:pt x="34" y="312"/>
                  </a:lnTo>
                  <a:lnTo>
                    <a:pt x="36" y="310"/>
                  </a:lnTo>
                  <a:lnTo>
                    <a:pt x="41" y="310"/>
                  </a:lnTo>
                  <a:lnTo>
                    <a:pt x="44" y="308"/>
                  </a:lnTo>
                  <a:lnTo>
                    <a:pt x="48" y="308"/>
                  </a:lnTo>
                  <a:lnTo>
                    <a:pt x="63" y="300"/>
                  </a:lnTo>
                  <a:close/>
                  <a:moveTo>
                    <a:pt x="737" y="288"/>
                  </a:moveTo>
                  <a:lnTo>
                    <a:pt x="720" y="288"/>
                  </a:lnTo>
                  <a:lnTo>
                    <a:pt x="718" y="290"/>
                  </a:lnTo>
                  <a:lnTo>
                    <a:pt x="718" y="292"/>
                  </a:lnTo>
                  <a:lnTo>
                    <a:pt x="713" y="298"/>
                  </a:lnTo>
                  <a:lnTo>
                    <a:pt x="713" y="300"/>
                  </a:lnTo>
                  <a:lnTo>
                    <a:pt x="711" y="302"/>
                  </a:lnTo>
                  <a:lnTo>
                    <a:pt x="711" y="304"/>
                  </a:lnTo>
                  <a:lnTo>
                    <a:pt x="708" y="308"/>
                  </a:lnTo>
                  <a:lnTo>
                    <a:pt x="718" y="314"/>
                  </a:lnTo>
                  <a:lnTo>
                    <a:pt x="720" y="312"/>
                  </a:lnTo>
                  <a:lnTo>
                    <a:pt x="720" y="310"/>
                  </a:lnTo>
                  <a:lnTo>
                    <a:pt x="725" y="304"/>
                  </a:lnTo>
                  <a:lnTo>
                    <a:pt x="725" y="302"/>
                  </a:lnTo>
                  <a:lnTo>
                    <a:pt x="728" y="302"/>
                  </a:lnTo>
                  <a:lnTo>
                    <a:pt x="728" y="300"/>
                  </a:lnTo>
                  <a:lnTo>
                    <a:pt x="732" y="296"/>
                  </a:lnTo>
                  <a:lnTo>
                    <a:pt x="732" y="292"/>
                  </a:lnTo>
                  <a:lnTo>
                    <a:pt x="735" y="292"/>
                  </a:lnTo>
                  <a:lnTo>
                    <a:pt x="735" y="290"/>
                  </a:lnTo>
                  <a:lnTo>
                    <a:pt x="737" y="288"/>
                  </a:lnTo>
                  <a:close/>
                  <a:moveTo>
                    <a:pt x="10" y="302"/>
                  </a:moveTo>
                  <a:lnTo>
                    <a:pt x="8" y="302"/>
                  </a:lnTo>
                  <a:lnTo>
                    <a:pt x="9" y="309"/>
                  </a:lnTo>
                  <a:lnTo>
                    <a:pt x="15" y="310"/>
                  </a:lnTo>
                  <a:lnTo>
                    <a:pt x="15" y="304"/>
                  </a:lnTo>
                  <a:lnTo>
                    <a:pt x="12" y="304"/>
                  </a:lnTo>
                  <a:lnTo>
                    <a:pt x="10" y="302"/>
                  </a:lnTo>
                  <a:close/>
                  <a:moveTo>
                    <a:pt x="8" y="302"/>
                  </a:moveTo>
                  <a:lnTo>
                    <a:pt x="3" y="308"/>
                  </a:lnTo>
                  <a:lnTo>
                    <a:pt x="9" y="309"/>
                  </a:lnTo>
                  <a:lnTo>
                    <a:pt x="8" y="302"/>
                  </a:lnTo>
                  <a:close/>
                  <a:moveTo>
                    <a:pt x="8" y="302"/>
                  </a:moveTo>
                  <a:lnTo>
                    <a:pt x="5" y="302"/>
                  </a:lnTo>
                  <a:lnTo>
                    <a:pt x="5" y="304"/>
                  </a:lnTo>
                  <a:lnTo>
                    <a:pt x="3" y="304"/>
                  </a:lnTo>
                  <a:lnTo>
                    <a:pt x="3" y="308"/>
                  </a:lnTo>
                  <a:lnTo>
                    <a:pt x="8" y="302"/>
                  </a:lnTo>
                  <a:close/>
                  <a:moveTo>
                    <a:pt x="324" y="128"/>
                  </a:moveTo>
                  <a:lnTo>
                    <a:pt x="296" y="146"/>
                  </a:lnTo>
                  <a:lnTo>
                    <a:pt x="276" y="160"/>
                  </a:lnTo>
                  <a:lnTo>
                    <a:pt x="257" y="172"/>
                  </a:lnTo>
                  <a:lnTo>
                    <a:pt x="248" y="180"/>
                  </a:lnTo>
                  <a:lnTo>
                    <a:pt x="236" y="188"/>
                  </a:lnTo>
                  <a:lnTo>
                    <a:pt x="226" y="194"/>
                  </a:lnTo>
                  <a:lnTo>
                    <a:pt x="202" y="208"/>
                  </a:lnTo>
                  <a:lnTo>
                    <a:pt x="192" y="216"/>
                  </a:lnTo>
                  <a:lnTo>
                    <a:pt x="185" y="220"/>
                  </a:lnTo>
                  <a:lnTo>
                    <a:pt x="180" y="224"/>
                  </a:lnTo>
                  <a:lnTo>
                    <a:pt x="173" y="228"/>
                  </a:lnTo>
                  <a:lnTo>
                    <a:pt x="168" y="230"/>
                  </a:lnTo>
                  <a:lnTo>
                    <a:pt x="164" y="236"/>
                  </a:lnTo>
                  <a:lnTo>
                    <a:pt x="156" y="238"/>
                  </a:lnTo>
                  <a:lnTo>
                    <a:pt x="152" y="242"/>
                  </a:lnTo>
                  <a:lnTo>
                    <a:pt x="144" y="244"/>
                  </a:lnTo>
                  <a:lnTo>
                    <a:pt x="135" y="252"/>
                  </a:lnTo>
                  <a:lnTo>
                    <a:pt x="128" y="254"/>
                  </a:lnTo>
                  <a:lnTo>
                    <a:pt x="123" y="256"/>
                  </a:lnTo>
                  <a:lnTo>
                    <a:pt x="116" y="262"/>
                  </a:lnTo>
                  <a:lnTo>
                    <a:pt x="106" y="266"/>
                  </a:lnTo>
                  <a:lnTo>
                    <a:pt x="99" y="268"/>
                  </a:lnTo>
                  <a:lnTo>
                    <a:pt x="94" y="274"/>
                  </a:lnTo>
                  <a:lnTo>
                    <a:pt x="80" y="280"/>
                  </a:lnTo>
                  <a:lnTo>
                    <a:pt x="72" y="284"/>
                  </a:lnTo>
                  <a:lnTo>
                    <a:pt x="58" y="290"/>
                  </a:lnTo>
                  <a:lnTo>
                    <a:pt x="53" y="290"/>
                  </a:lnTo>
                  <a:lnTo>
                    <a:pt x="44" y="296"/>
                  </a:lnTo>
                  <a:lnTo>
                    <a:pt x="39" y="296"/>
                  </a:lnTo>
                  <a:lnTo>
                    <a:pt x="36" y="298"/>
                  </a:lnTo>
                  <a:lnTo>
                    <a:pt x="32" y="298"/>
                  </a:lnTo>
                  <a:lnTo>
                    <a:pt x="32" y="300"/>
                  </a:lnTo>
                  <a:lnTo>
                    <a:pt x="68" y="300"/>
                  </a:lnTo>
                  <a:lnTo>
                    <a:pt x="77" y="296"/>
                  </a:lnTo>
                  <a:lnTo>
                    <a:pt x="84" y="292"/>
                  </a:lnTo>
                  <a:lnTo>
                    <a:pt x="89" y="290"/>
                  </a:lnTo>
                  <a:lnTo>
                    <a:pt x="94" y="286"/>
                  </a:lnTo>
                  <a:lnTo>
                    <a:pt x="101" y="284"/>
                  </a:lnTo>
                  <a:lnTo>
                    <a:pt x="111" y="278"/>
                  </a:lnTo>
                  <a:lnTo>
                    <a:pt x="118" y="276"/>
                  </a:lnTo>
                  <a:lnTo>
                    <a:pt x="128" y="268"/>
                  </a:lnTo>
                  <a:lnTo>
                    <a:pt x="135" y="266"/>
                  </a:lnTo>
                  <a:lnTo>
                    <a:pt x="140" y="262"/>
                  </a:lnTo>
                  <a:lnTo>
                    <a:pt x="147" y="260"/>
                  </a:lnTo>
                  <a:lnTo>
                    <a:pt x="152" y="254"/>
                  </a:lnTo>
                  <a:lnTo>
                    <a:pt x="156" y="252"/>
                  </a:lnTo>
                  <a:lnTo>
                    <a:pt x="164" y="248"/>
                  </a:lnTo>
                  <a:lnTo>
                    <a:pt x="168" y="244"/>
                  </a:lnTo>
                  <a:lnTo>
                    <a:pt x="176" y="242"/>
                  </a:lnTo>
                  <a:lnTo>
                    <a:pt x="180" y="238"/>
                  </a:lnTo>
                  <a:lnTo>
                    <a:pt x="188" y="236"/>
                  </a:lnTo>
                  <a:lnTo>
                    <a:pt x="192" y="230"/>
                  </a:lnTo>
                  <a:lnTo>
                    <a:pt x="200" y="226"/>
                  </a:lnTo>
                  <a:lnTo>
                    <a:pt x="209" y="220"/>
                  </a:lnTo>
                  <a:lnTo>
                    <a:pt x="233" y="204"/>
                  </a:lnTo>
                  <a:lnTo>
                    <a:pt x="243" y="196"/>
                  </a:lnTo>
                  <a:lnTo>
                    <a:pt x="255" y="190"/>
                  </a:lnTo>
                  <a:lnTo>
                    <a:pt x="264" y="182"/>
                  </a:lnTo>
                  <a:lnTo>
                    <a:pt x="303" y="158"/>
                  </a:lnTo>
                  <a:lnTo>
                    <a:pt x="317" y="146"/>
                  </a:lnTo>
                  <a:lnTo>
                    <a:pt x="332" y="136"/>
                  </a:lnTo>
                  <a:lnTo>
                    <a:pt x="324" y="128"/>
                  </a:lnTo>
                  <a:close/>
                  <a:moveTo>
                    <a:pt x="778" y="248"/>
                  </a:moveTo>
                  <a:lnTo>
                    <a:pt x="761" y="248"/>
                  </a:lnTo>
                  <a:lnTo>
                    <a:pt x="759" y="250"/>
                  </a:lnTo>
                  <a:lnTo>
                    <a:pt x="756" y="254"/>
                  </a:lnTo>
                  <a:lnTo>
                    <a:pt x="749" y="260"/>
                  </a:lnTo>
                  <a:lnTo>
                    <a:pt x="744" y="266"/>
                  </a:lnTo>
                  <a:lnTo>
                    <a:pt x="740" y="268"/>
                  </a:lnTo>
                  <a:lnTo>
                    <a:pt x="723" y="286"/>
                  </a:lnTo>
                  <a:lnTo>
                    <a:pt x="723" y="288"/>
                  </a:lnTo>
                  <a:lnTo>
                    <a:pt x="740" y="288"/>
                  </a:lnTo>
                  <a:lnTo>
                    <a:pt x="744" y="280"/>
                  </a:lnTo>
                  <a:lnTo>
                    <a:pt x="749" y="278"/>
                  </a:lnTo>
                  <a:lnTo>
                    <a:pt x="752" y="274"/>
                  </a:lnTo>
                  <a:lnTo>
                    <a:pt x="766" y="264"/>
                  </a:lnTo>
                  <a:lnTo>
                    <a:pt x="768" y="260"/>
                  </a:lnTo>
                  <a:lnTo>
                    <a:pt x="773" y="254"/>
                  </a:lnTo>
                  <a:lnTo>
                    <a:pt x="773" y="252"/>
                  </a:lnTo>
                  <a:lnTo>
                    <a:pt x="776" y="252"/>
                  </a:lnTo>
                  <a:lnTo>
                    <a:pt x="778" y="250"/>
                  </a:lnTo>
                  <a:lnTo>
                    <a:pt x="778" y="248"/>
                  </a:lnTo>
                  <a:close/>
                  <a:moveTo>
                    <a:pt x="742" y="26"/>
                  </a:moveTo>
                  <a:lnTo>
                    <a:pt x="723" y="26"/>
                  </a:lnTo>
                  <a:lnTo>
                    <a:pt x="723" y="28"/>
                  </a:lnTo>
                  <a:lnTo>
                    <a:pt x="728" y="32"/>
                  </a:lnTo>
                  <a:lnTo>
                    <a:pt x="742" y="46"/>
                  </a:lnTo>
                  <a:lnTo>
                    <a:pt x="744" y="46"/>
                  </a:lnTo>
                  <a:lnTo>
                    <a:pt x="744" y="48"/>
                  </a:lnTo>
                  <a:lnTo>
                    <a:pt x="752" y="56"/>
                  </a:lnTo>
                  <a:lnTo>
                    <a:pt x="752" y="58"/>
                  </a:lnTo>
                  <a:lnTo>
                    <a:pt x="754" y="62"/>
                  </a:lnTo>
                  <a:lnTo>
                    <a:pt x="754" y="64"/>
                  </a:lnTo>
                  <a:lnTo>
                    <a:pt x="759" y="70"/>
                  </a:lnTo>
                  <a:lnTo>
                    <a:pt x="759" y="72"/>
                  </a:lnTo>
                  <a:lnTo>
                    <a:pt x="761" y="74"/>
                  </a:lnTo>
                  <a:lnTo>
                    <a:pt x="761" y="80"/>
                  </a:lnTo>
                  <a:lnTo>
                    <a:pt x="764" y="82"/>
                  </a:lnTo>
                  <a:lnTo>
                    <a:pt x="764" y="84"/>
                  </a:lnTo>
                  <a:lnTo>
                    <a:pt x="766" y="86"/>
                  </a:lnTo>
                  <a:lnTo>
                    <a:pt x="766" y="92"/>
                  </a:lnTo>
                  <a:lnTo>
                    <a:pt x="768" y="94"/>
                  </a:lnTo>
                  <a:lnTo>
                    <a:pt x="768" y="96"/>
                  </a:lnTo>
                  <a:lnTo>
                    <a:pt x="771" y="100"/>
                  </a:lnTo>
                  <a:lnTo>
                    <a:pt x="771" y="106"/>
                  </a:lnTo>
                  <a:lnTo>
                    <a:pt x="773" y="110"/>
                  </a:lnTo>
                  <a:lnTo>
                    <a:pt x="773" y="116"/>
                  </a:lnTo>
                  <a:lnTo>
                    <a:pt x="776" y="120"/>
                  </a:lnTo>
                  <a:lnTo>
                    <a:pt x="776" y="128"/>
                  </a:lnTo>
                  <a:lnTo>
                    <a:pt x="778" y="130"/>
                  </a:lnTo>
                  <a:lnTo>
                    <a:pt x="778" y="140"/>
                  </a:lnTo>
                  <a:lnTo>
                    <a:pt x="780" y="144"/>
                  </a:lnTo>
                  <a:lnTo>
                    <a:pt x="780" y="160"/>
                  </a:lnTo>
                  <a:lnTo>
                    <a:pt x="783" y="168"/>
                  </a:lnTo>
                  <a:lnTo>
                    <a:pt x="783" y="194"/>
                  </a:lnTo>
                  <a:lnTo>
                    <a:pt x="785" y="202"/>
                  </a:lnTo>
                  <a:lnTo>
                    <a:pt x="785" y="208"/>
                  </a:lnTo>
                  <a:lnTo>
                    <a:pt x="783" y="208"/>
                  </a:lnTo>
                  <a:lnTo>
                    <a:pt x="783" y="220"/>
                  </a:lnTo>
                  <a:lnTo>
                    <a:pt x="780" y="220"/>
                  </a:lnTo>
                  <a:lnTo>
                    <a:pt x="780" y="226"/>
                  </a:lnTo>
                  <a:lnTo>
                    <a:pt x="778" y="226"/>
                  </a:lnTo>
                  <a:lnTo>
                    <a:pt x="778" y="228"/>
                  </a:lnTo>
                  <a:lnTo>
                    <a:pt x="776" y="230"/>
                  </a:lnTo>
                  <a:lnTo>
                    <a:pt x="776" y="232"/>
                  </a:lnTo>
                  <a:lnTo>
                    <a:pt x="768" y="240"/>
                  </a:lnTo>
                  <a:lnTo>
                    <a:pt x="768" y="242"/>
                  </a:lnTo>
                  <a:lnTo>
                    <a:pt x="766" y="242"/>
                  </a:lnTo>
                  <a:lnTo>
                    <a:pt x="766" y="244"/>
                  </a:lnTo>
                  <a:lnTo>
                    <a:pt x="764" y="248"/>
                  </a:lnTo>
                  <a:lnTo>
                    <a:pt x="780" y="248"/>
                  </a:lnTo>
                  <a:lnTo>
                    <a:pt x="780" y="244"/>
                  </a:lnTo>
                  <a:lnTo>
                    <a:pt x="788" y="238"/>
                  </a:lnTo>
                  <a:lnTo>
                    <a:pt x="788" y="236"/>
                  </a:lnTo>
                  <a:lnTo>
                    <a:pt x="790" y="232"/>
                  </a:lnTo>
                  <a:lnTo>
                    <a:pt x="790" y="230"/>
                  </a:lnTo>
                  <a:lnTo>
                    <a:pt x="792" y="228"/>
                  </a:lnTo>
                  <a:lnTo>
                    <a:pt x="792" y="224"/>
                  </a:lnTo>
                  <a:lnTo>
                    <a:pt x="795" y="224"/>
                  </a:lnTo>
                  <a:lnTo>
                    <a:pt x="795" y="216"/>
                  </a:lnTo>
                  <a:lnTo>
                    <a:pt x="797" y="214"/>
                  </a:lnTo>
                  <a:lnTo>
                    <a:pt x="797" y="188"/>
                  </a:lnTo>
                  <a:lnTo>
                    <a:pt x="795" y="182"/>
                  </a:lnTo>
                  <a:lnTo>
                    <a:pt x="795" y="160"/>
                  </a:lnTo>
                  <a:lnTo>
                    <a:pt x="792" y="154"/>
                  </a:lnTo>
                  <a:lnTo>
                    <a:pt x="792" y="140"/>
                  </a:lnTo>
                  <a:lnTo>
                    <a:pt x="790" y="134"/>
                  </a:lnTo>
                  <a:lnTo>
                    <a:pt x="790" y="128"/>
                  </a:lnTo>
                  <a:lnTo>
                    <a:pt x="788" y="124"/>
                  </a:lnTo>
                  <a:lnTo>
                    <a:pt x="788" y="112"/>
                  </a:lnTo>
                  <a:lnTo>
                    <a:pt x="785" y="110"/>
                  </a:lnTo>
                  <a:lnTo>
                    <a:pt x="785" y="106"/>
                  </a:lnTo>
                  <a:lnTo>
                    <a:pt x="783" y="104"/>
                  </a:lnTo>
                  <a:lnTo>
                    <a:pt x="783" y="96"/>
                  </a:lnTo>
                  <a:lnTo>
                    <a:pt x="780" y="94"/>
                  </a:lnTo>
                  <a:lnTo>
                    <a:pt x="780" y="88"/>
                  </a:lnTo>
                  <a:lnTo>
                    <a:pt x="778" y="86"/>
                  </a:lnTo>
                  <a:lnTo>
                    <a:pt x="778" y="84"/>
                  </a:lnTo>
                  <a:lnTo>
                    <a:pt x="776" y="80"/>
                  </a:lnTo>
                  <a:lnTo>
                    <a:pt x="776" y="76"/>
                  </a:lnTo>
                  <a:lnTo>
                    <a:pt x="773" y="74"/>
                  </a:lnTo>
                  <a:lnTo>
                    <a:pt x="773" y="70"/>
                  </a:lnTo>
                  <a:lnTo>
                    <a:pt x="768" y="64"/>
                  </a:lnTo>
                  <a:lnTo>
                    <a:pt x="768" y="60"/>
                  </a:lnTo>
                  <a:lnTo>
                    <a:pt x="764" y="56"/>
                  </a:lnTo>
                  <a:lnTo>
                    <a:pt x="764" y="52"/>
                  </a:lnTo>
                  <a:lnTo>
                    <a:pt x="761" y="50"/>
                  </a:lnTo>
                  <a:lnTo>
                    <a:pt x="759" y="46"/>
                  </a:lnTo>
                  <a:lnTo>
                    <a:pt x="754" y="40"/>
                  </a:lnTo>
                  <a:lnTo>
                    <a:pt x="754" y="38"/>
                  </a:lnTo>
                  <a:lnTo>
                    <a:pt x="742" y="26"/>
                  </a:lnTo>
                  <a:close/>
                  <a:moveTo>
                    <a:pt x="356" y="122"/>
                  </a:moveTo>
                  <a:lnTo>
                    <a:pt x="329" y="122"/>
                  </a:lnTo>
                  <a:lnTo>
                    <a:pt x="324" y="128"/>
                  </a:lnTo>
                  <a:lnTo>
                    <a:pt x="332" y="136"/>
                  </a:lnTo>
                  <a:lnTo>
                    <a:pt x="334" y="136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6" y="128"/>
                  </a:lnTo>
                  <a:lnTo>
                    <a:pt x="348" y="128"/>
                  </a:lnTo>
                  <a:lnTo>
                    <a:pt x="356" y="122"/>
                  </a:lnTo>
                  <a:close/>
                  <a:moveTo>
                    <a:pt x="365" y="118"/>
                  </a:moveTo>
                  <a:lnTo>
                    <a:pt x="339" y="118"/>
                  </a:lnTo>
                  <a:lnTo>
                    <a:pt x="336" y="120"/>
                  </a:lnTo>
                  <a:lnTo>
                    <a:pt x="332" y="122"/>
                  </a:lnTo>
                  <a:lnTo>
                    <a:pt x="358" y="122"/>
                  </a:lnTo>
                  <a:lnTo>
                    <a:pt x="360" y="120"/>
                  </a:lnTo>
                  <a:lnTo>
                    <a:pt x="363" y="120"/>
                  </a:lnTo>
                  <a:lnTo>
                    <a:pt x="365" y="118"/>
                  </a:lnTo>
                  <a:close/>
                  <a:moveTo>
                    <a:pt x="377" y="112"/>
                  </a:moveTo>
                  <a:lnTo>
                    <a:pt x="346" y="112"/>
                  </a:lnTo>
                  <a:lnTo>
                    <a:pt x="341" y="118"/>
                  </a:lnTo>
                  <a:lnTo>
                    <a:pt x="368" y="118"/>
                  </a:lnTo>
                  <a:lnTo>
                    <a:pt x="370" y="116"/>
                  </a:lnTo>
                  <a:lnTo>
                    <a:pt x="375" y="116"/>
                  </a:lnTo>
                  <a:lnTo>
                    <a:pt x="377" y="112"/>
                  </a:lnTo>
                  <a:close/>
                  <a:moveTo>
                    <a:pt x="382" y="110"/>
                  </a:moveTo>
                  <a:lnTo>
                    <a:pt x="353" y="110"/>
                  </a:lnTo>
                  <a:lnTo>
                    <a:pt x="348" y="112"/>
                  </a:lnTo>
                  <a:lnTo>
                    <a:pt x="380" y="112"/>
                  </a:lnTo>
                  <a:lnTo>
                    <a:pt x="382" y="110"/>
                  </a:lnTo>
                  <a:close/>
                  <a:moveTo>
                    <a:pt x="408" y="100"/>
                  </a:moveTo>
                  <a:lnTo>
                    <a:pt x="372" y="100"/>
                  </a:lnTo>
                  <a:lnTo>
                    <a:pt x="370" y="104"/>
                  </a:lnTo>
                  <a:lnTo>
                    <a:pt x="365" y="106"/>
                  </a:lnTo>
                  <a:lnTo>
                    <a:pt x="363" y="106"/>
                  </a:lnTo>
                  <a:lnTo>
                    <a:pt x="360" y="108"/>
                  </a:lnTo>
                  <a:lnTo>
                    <a:pt x="358" y="108"/>
                  </a:lnTo>
                  <a:lnTo>
                    <a:pt x="356" y="110"/>
                  </a:lnTo>
                  <a:lnTo>
                    <a:pt x="384" y="110"/>
                  </a:lnTo>
                  <a:lnTo>
                    <a:pt x="392" y="108"/>
                  </a:lnTo>
                  <a:lnTo>
                    <a:pt x="396" y="106"/>
                  </a:lnTo>
                  <a:lnTo>
                    <a:pt x="404" y="104"/>
                  </a:lnTo>
                  <a:lnTo>
                    <a:pt x="408" y="100"/>
                  </a:lnTo>
                  <a:close/>
                  <a:moveTo>
                    <a:pt x="514" y="60"/>
                  </a:moveTo>
                  <a:lnTo>
                    <a:pt x="507" y="62"/>
                  </a:lnTo>
                  <a:lnTo>
                    <a:pt x="502" y="64"/>
                  </a:lnTo>
                  <a:lnTo>
                    <a:pt x="495" y="64"/>
                  </a:lnTo>
                  <a:lnTo>
                    <a:pt x="490" y="68"/>
                  </a:lnTo>
                  <a:lnTo>
                    <a:pt x="466" y="72"/>
                  </a:lnTo>
                  <a:lnTo>
                    <a:pt x="442" y="80"/>
                  </a:lnTo>
                  <a:lnTo>
                    <a:pt x="435" y="82"/>
                  </a:lnTo>
                  <a:lnTo>
                    <a:pt x="430" y="84"/>
                  </a:lnTo>
                  <a:lnTo>
                    <a:pt x="423" y="84"/>
                  </a:lnTo>
                  <a:lnTo>
                    <a:pt x="416" y="86"/>
                  </a:lnTo>
                  <a:lnTo>
                    <a:pt x="411" y="88"/>
                  </a:lnTo>
                  <a:lnTo>
                    <a:pt x="404" y="88"/>
                  </a:lnTo>
                  <a:lnTo>
                    <a:pt x="399" y="92"/>
                  </a:lnTo>
                  <a:lnTo>
                    <a:pt x="392" y="94"/>
                  </a:lnTo>
                  <a:lnTo>
                    <a:pt x="387" y="96"/>
                  </a:lnTo>
                  <a:lnTo>
                    <a:pt x="380" y="98"/>
                  </a:lnTo>
                  <a:lnTo>
                    <a:pt x="377" y="100"/>
                  </a:lnTo>
                  <a:lnTo>
                    <a:pt x="413" y="100"/>
                  </a:lnTo>
                  <a:lnTo>
                    <a:pt x="420" y="98"/>
                  </a:lnTo>
                  <a:lnTo>
                    <a:pt x="425" y="96"/>
                  </a:lnTo>
                  <a:lnTo>
                    <a:pt x="432" y="94"/>
                  </a:lnTo>
                  <a:lnTo>
                    <a:pt x="437" y="94"/>
                  </a:lnTo>
                  <a:lnTo>
                    <a:pt x="444" y="92"/>
                  </a:lnTo>
                  <a:lnTo>
                    <a:pt x="468" y="86"/>
                  </a:lnTo>
                  <a:lnTo>
                    <a:pt x="480" y="82"/>
                  </a:lnTo>
                  <a:lnTo>
                    <a:pt x="492" y="80"/>
                  </a:lnTo>
                  <a:lnTo>
                    <a:pt x="500" y="76"/>
                  </a:lnTo>
                  <a:lnTo>
                    <a:pt x="504" y="76"/>
                  </a:lnTo>
                  <a:lnTo>
                    <a:pt x="512" y="74"/>
                  </a:lnTo>
                  <a:lnTo>
                    <a:pt x="516" y="72"/>
                  </a:lnTo>
                  <a:lnTo>
                    <a:pt x="514" y="60"/>
                  </a:lnTo>
                  <a:close/>
                  <a:moveTo>
                    <a:pt x="555" y="58"/>
                  </a:moveTo>
                  <a:lnTo>
                    <a:pt x="521" y="58"/>
                  </a:lnTo>
                  <a:lnTo>
                    <a:pt x="516" y="60"/>
                  </a:lnTo>
                  <a:lnTo>
                    <a:pt x="514" y="60"/>
                  </a:lnTo>
                  <a:lnTo>
                    <a:pt x="516" y="72"/>
                  </a:lnTo>
                  <a:lnTo>
                    <a:pt x="521" y="72"/>
                  </a:lnTo>
                  <a:lnTo>
                    <a:pt x="524" y="70"/>
                  </a:lnTo>
                  <a:lnTo>
                    <a:pt x="528" y="70"/>
                  </a:lnTo>
                  <a:lnTo>
                    <a:pt x="531" y="68"/>
                  </a:lnTo>
                  <a:lnTo>
                    <a:pt x="536" y="68"/>
                  </a:lnTo>
                  <a:lnTo>
                    <a:pt x="538" y="64"/>
                  </a:lnTo>
                  <a:lnTo>
                    <a:pt x="543" y="64"/>
                  </a:lnTo>
                  <a:lnTo>
                    <a:pt x="545" y="62"/>
                  </a:lnTo>
                  <a:lnTo>
                    <a:pt x="548" y="62"/>
                  </a:lnTo>
                  <a:lnTo>
                    <a:pt x="552" y="60"/>
                  </a:lnTo>
                  <a:lnTo>
                    <a:pt x="555" y="58"/>
                  </a:lnTo>
                  <a:close/>
                  <a:moveTo>
                    <a:pt x="562" y="56"/>
                  </a:moveTo>
                  <a:lnTo>
                    <a:pt x="528" y="56"/>
                  </a:lnTo>
                  <a:lnTo>
                    <a:pt x="524" y="58"/>
                  </a:lnTo>
                  <a:lnTo>
                    <a:pt x="560" y="58"/>
                  </a:lnTo>
                  <a:lnTo>
                    <a:pt x="562" y="56"/>
                  </a:lnTo>
                  <a:close/>
                  <a:moveTo>
                    <a:pt x="660" y="12"/>
                  </a:moveTo>
                  <a:lnTo>
                    <a:pt x="617" y="12"/>
                  </a:lnTo>
                  <a:lnTo>
                    <a:pt x="612" y="16"/>
                  </a:lnTo>
                  <a:lnTo>
                    <a:pt x="605" y="20"/>
                  </a:lnTo>
                  <a:lnTo>
                    <a:pt x="600" y="22"/>
                  </a:lnTo>
                  <a:lnTo>
                    <a:pt x="593" y="24"/>
                  </a:lnTo>
                  <a:lnTo>
                    <a:pt x="588" y="26"/>
                  </a:lnTo>
                  <a:lnTo>
                    <a:pt x="584" y="32"/>
                  </a:lnTo>
                  <a:lnTo>
                    <a:pt x="576" y="34"/>
                  </a:lnTo>
                  <a:lnTo>
                    <a:pt x="572" y="36"/>
                  </a:lnTo>
                  <a:lnTo>
                    <a:pt x="564" y="40"/>
                  </a:lnTo>
                  <a:lnTo>
                    <a:pt x="562" y="40"/>
                  </a:lnTo>
                  <a:lnTo>
                    <a:pt x="557" y="46"/>
                  </a:lnTo>
                  <a:lnTo>
                    <a:pt x="552" y="46"/>
                  </a:lnTo>
                  <a:lnTo>
                    <a:pt x="550" y="48"/>
                  </a:lnTo>
                  <a:lnTo>
                    <a:pt x="548" y="48"/>
                  </a:lnTo>
                  <a:lnTo>
                    <a:pt x="543" y="50"/>
                  </a:lnTo>
                  <a:lnTo>
                    <a:pt x="540" y="50"/>
                  </a:lnTo>
                  <a:lnTo>
                    <a:pt x="533" y="56"/>
                  </a:lnTo>
                  <a:lnTo>
                    <a:pt x="564" y="56"/>
                  </a:lnTo>
                  <a:lnTo>
                    <a:pt x="567" y="52"/>
                  </a:lnTo>
                  <a:lnTo>
                    <a:pt x="576" y="48"/>
                  </a:lnTo>
                  <a:lnTo>
                    <a:pt x="584" y="46"/>
                  </a:lnTo>
                  <a:lnTo>
                    <a:pt x="588" y="40"/>
                  </a:lnTo>
                  <a:lnTo>
                    <a:pt x="596" y="38"/>
                  </a:lnTo>
                  <a:lnTo>
                    <a:pt x="605" y="34"/>
                  </a:lnTo>
                  <a:lnTo>
                    <a:pt x="612" y="28"/>
                  </a:lnTo>
                  <a:lnTo>
                    <a:pt x="617" y="26"/>
                  </a:lnTo>
                  <a:lnTo>
                    <a:pt x="620" y="26"/>
                  </a:lnTo>
                  <a:lnTo>
                    <a:pt x="622" y="24"/>
                  </a:lnTo>
                  <a:lnTo>
                    <a:pt x="624" y="24"/>
                  </a:lnTo>
                  <a:lnTo>
                    <a:pt x="627" y="22"/>
                  </a:lnTo>
                  <a:lnTo>
                    <a:pt x="629" y="22"/>
                  </a:lnTo>
                  <a:lnTo>
                    <a:pt x="634" y="20"/>
                  </a:lnTo>
                  <a:lnTo>
                    <a:pt x="639" y="20"/>
                  </a:lnTo>
                  <a:lnTo>
                    <a:pt x="641" y="16"/>
                  </a:lnTo>
                  <a:lnTo>
                    <a:pt x="646" y="16"/>
                  </a:lnTo>
                  <a:lnTo>
                    <a:pt x="648" y="14"/>
                  </a:lnTo>
                  <a:lnTo>
                    <a:pt x="658" y="14"/>
                  </a:lnTo>
                  <a:lnTo>
                    <a:pt x="660" y="12"/>
                  </a:lnTo>
                  <a:close/>
                  <a:moveTo>
                    <a:pt x="740" y="24"/>
                  </a:moveTo>
                  <a:lnTo>
                    <a:pt x="716" y="24"/>
                  </a:lnTo>
                  <a:lnTo>
                    <a:pt x="718" y="26"/>
                  </a:lnTo>
                  <a:lnTo>
                    <a:pt x="740" y="26"/>
                  </a:lnTo>
                  <a:lnTo>
                    <a:pt x="740" y="24"/>
                  </a:lnTo>
                  <a:close/>
                  <a:moveTo>
                    <a:pt x="716" y="10"/>
                  </a:moveTo>
                  <a:lnTo>
                    <a:pt x="713" y="10"/>
                  </a:lnTo>
                  <a:lnTo>
                    <a:pt x="708" y="20"/>
                  </a:lnTo>
                  <a:lnTo>
                    <a:pt x="713" y="24"/>
                  </a:lnTo>
                  <a:lnTo>
                    <a:pt x="737" y="24"/>
                  </a:lnTo>
                  <a:lnTo>
                    <a:pt x="737" y="22"/>
                  </a:lnTo>
                  <a:lnTo>
                    <a:pt x="735" y="20"/>
                  </a:lnTo>
                  <a:lnTo>
                    <a:pt x="730" y="20"/>
                  </a:lnTo>
                  <a:lnTo>
                    <a:pt x="723" y="12"/>
                  </a:lnTo>
                  <a:lnTo>
                    <a:pt x="718" y="12"/>
                  </a:lnTo>
                  <a:lnTo>
                    <a:pt x="716" y="10"/>
                  </a:lnTo>
                  <a:close/>
                  <a:moveTo>
                    <a:pt x="708" y="8"/>
                  </a:moveTo>
                  <a:lnTo>
                    <a:pt x="629" y="8"/>
                  </a:lnTo>
                  <a:lnTo>
                    <a:pt x="627" y="10"/>
                  </a:lnTo>
                  <a:lnTo>
                    <a:pt x="622" y="10"/>
                  </a:lnTo>
                  <a:lnTo>
                    <a:pt x="620" y="12"/>
                  </a:lnTo>
                  <a:lnTo>
                    <a:pt x="680" y="12"/>
                  </a:lnTo>
                  <a:lnTo>
                    <a:pt x="682" y="14"/>
                  </a:lnTo>
                  <a:lnTo>
                    <a:pt x="692" y="14"/>
                  </a:lnTo>
                  <a:lnTo>
                    <a:pt x="694" y="16"/>
                  </a:lnTo>
                  <a:lnTo>
                    <a:pt x="699" y="16"/>
                  </a:lnTo>
                  <a:lnTo>
                    <a:pt x="701" y="20"/>
                  </a:lnTo>
                  <a:lnTo>
                    <a:pt x="708" y="20"/>
                  </a:lnTo>
                  <a:lnTo>
                    <a:pt x="713" y="10"/>
                  </a:lnTo>
                  <a:lnTo>
                    <a:pt x="708" y="8"/>
                  </a:lnTo>
                  <a:close/>
                  <a:moveTo>
                    <a:pt x="701" y="4"/>
                  </a:moveTo>
                  <a:lnTo>
                    <a:pt x="636" y="4"/>
                  </a:lnTo>
                  <a:lnTo>
                    <a:pt x="634" y="8"/>
                  </a:lnTo>
                  <a:lnTo>
                    <a:pt x="706" y="8"/>
                  </a:lnTo>
                  <a:lnTo>
                    <a:pt x="701" y="4"/>
                  </a:lnTo>
                  <a:close/>
                  <a:moveTo>
                    <a:pt x="694" y="2"/>
                  </a:moveTo>
                  <a:lnTo>
                    <a:pt x="646" y="2"/>
                  </a:lnTo>
                  <a:lnTo>
                    <a:pt x="644" y="4"/>
                  </a:lnTo>
                  <a:lnTo>
                    <a:pt x="699" y="4"/>
                  </a:lnTo>
                  <a:lnTo>
                    <a:pt x="694" y="2"/>
                  </a:lnTo>
                  <a:close/>
                  <a:moveTo>
                    <a:pt x="682" y="0"/>
                  </a:moveTo>
                  <a:lnTo>
                    <a:pt x="658" y="0"/>
                  </a:lnTo>
                  <a:lnTo>
                    <a:pt x="656" y="2"/>
                  </a:lnTo>
                  <a:lnTo>
                    <a:pt x="684" y="2"/>
                  </a:lnTo>
                  <a:lnTo>
                    <a:pt x="682" y="0"/>
                  </a:lnTo>
                  <a:close/>
                </a:path>
              </a:pathLst>
            </a:custGeom>
            <a:solidFill>
              <a:srgbClr val="716F6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auto">
            <a:xfrm>
              <a:off x="7010" y="770"/>
              <a:ext cx="3785" cy="185"/>
            </a:xfrm>
            <a:custGeom>
              <a:avLst/>
              <a:gdLst/>
              <a:ahLst/>
              <a:cxnLst>
                <a:cxn ang="0">
                  <a:pos x="2676" y="0"/>
                </a:cxn>
                <a:cxn ang="0">
                  <a:pos x="2458" y="2"/>
                </a:cxn>
                <a:cxn ang="0">
                  <a:pos x="1918" y="10"/>
                </a:cxn>
                <a:cxn ang="0">
                  <a:pos x="1484" y="17"/>
                </a:cxn>
                <a:cxn ang="0">
                  <a:pos x="1268" y="19"/>
                </a:cxn>
                <a:cxn ang="0">
                  <a:pos x="1049" y="22"/>
                </a:cxn>
                <a:cxn ang="0">
                  <a:pos x="615" y="19"/>
                </a:cxn>
                <a:cxn ang="0">
                  <a:pos x="399" y="17"/>
                </a:cxn>
                <a:cxn ang="0">
                  <a:pos x="180" y="14"/>
                </a:cxn>
                <a:cxn ang="0">
                  <a:pos x="108" y="17"/>
                </a:cxn>
                <a:cxn ang="0">
                  <a:pos x="77" y="22"/>
                </a:cxn>
                <a:cxn ang="0">
                  <a:pos x="41" y="31"/>
                </a:cxn>
                <a:cxn ang="0">
                  <a:pos x="29" y="36"/>
                </a:cxn>
                <a:cxn ang="0">
                  <a:pos x="20" y="43"/>
                </a:cxn>
                <a:cxn ang="0">
                  <a:pos x="12" y="53"/>
                </a:cxn>
                <a:cxn ang="0">
                  <a:pos x="5" y="62"/>
                </a:cxn>
                <a:cxn ang="0">
                  <a:pos x="3" y="72"/>
                </a:cxn>
                <a:cxn ang="0">
                  <a:pos x="0" y="86"/>
                </a:cxn>
                <a:cxn ang="0">
                  <a:pos x="3" y="98"/>
                </a:cxn>
                <a:cxn ang="0">
                  <a:pos x="10" y="115"/>
                </a:cxn>
                <a:cxn ang="0">
                  <a:pos x="17" y="125"/>
                </a:cxn>
                <a:cxn ang="0">
                  <a:pos x="24" y="134"/>
                </a:cxn>
                <a:cxn ang="0">
                  <a:pos x="39" y="146"/>
                </a:cxn>
                <a:cxn ang="0">
                  <a:pos x="51" y="154"/>
                </a:cxn>
                <a:cxn ang="0">
                  <a:pos x="72" y="163"/>
                </a:cxn>
                <a:cxn ang="0">
                  <a:pos x="84" y="168"/>
                </a:cxn>
                <a:cxn ang="0">
                  <a:pos x="101" y="173"/>
                </a:cxn>
                <a:cxn ang="0">
                  <a:pos x="116" y="175"/>
                </a:cxn>
                <a:cxn ang="0">
                  <a:pos x="132" y="180"/>
                </a:cxn>
                <a:cxn ang="0">
                  <a:pos x="159" y="182"/>
                </a:cxn>
                <a:cxn ang="0">
                  <a:pos x="183" y="185"/>
                </a:cxn>
                <a:cxn ang="0">
                  <a:pos x="2314" y="182"/>
                </a:cxn>
                <a:cxn ang="0">
                  <a:pos x="2631" y="180"/>
                </a:cxn>
                <a:cxn ang="0">
                  <a:pos x="3053" y="173"/>
                </a:cxn>
                <a:cxn ang="0">
                  <a:pos x="3262" y="170"/>
                </a:cxn>
                <a:cxn ang="0">
                  <a:pos x="3471" y="163"/>
                </a:cxn>
                <a:cxn ang="0">
                  <a:pos x="3588" y="161"/>
                </a:cxn>
                <a:cxn ang="0">
                  <a:pos x="3620" y="158"/>
                </a:cxn>
                <a:cxn ang="0">
                  <a:pos x="3668" y="149"/>
                </a:cxn>
                <a:cxn ang="0">
                  <a:pos x="3684" y="146"/>
                </a:cxn>
                <a:cxn ang="0">
                  <a:pos x="3725" y="132"/>
                </a:cxn>
                <a:cxn ang="0">
                  <a:pos x="3740" y="125"/>
                </a:cxn>
                <a:cxn ang="0">
                  <a:pos x="3752" y="118"/>
                </a:cxn>
                <a:cxn ang="0">
                  <a:pos x="3766" y="106"/>
                </a:cxn>
                <a:cxn ang="0">
                  <a:pos x="3773" y="98"/>
                </a:cxn>
                <a:cxn ang="0">
                  <a:pos x="3783" y="84"/>
                </a:cxn>
                <a:cxn ang="0">
                  <a:pos x="3785" y="77"/>
                </a:cxn>
                <a:cxn ang="0">
                  <a:pos x="3783" y="65"/>
                </a:cxn>
                <a:cxn ang="0">
                  <a:pos x="3780" y="60"/>
                </a:cxn>
                <a:cxn ang="0">
                  <a:pos x="3768" y="46"/>
                </a:cxn>
                <a:cxn ang="0">
                  <a:pos x="3759" y="38"/>
                </a:cxn>
                <a:cxn ang="0">
                  <a:pos x="3744" y="29"/>
                </a:cxn>
                <a:cxn ang="0">
                  <a:pos x="3728" y="22"/>
                </a:cxn>
                <a:cxn ang="0">
                  <a:pos x="3716" y="17"/>
                </a:cxn>
                <a:cxn ang="0">
                  <a:pos x="3704" y="14"/>
                </a:cxn>
                <a:cxn ang="0">
                  <a:pos x="3692" y="10"/>
                </a:cxn>
                <a:cxn ang="0">
                  <a:pos x="3680" y="7"/>
                </a:cxn>
                <a:cxn ang="0">
                  <a:pos x="3668" y="5"/>
                </a:cxn>
                <a:cxn ang="0">
                  <a:pos x="3540" y="2"/>
                </a:cxn>
              </a:cxnLst>
              <a:rect l="0" t="0" r="r" b="b"/>
              <a:pathLst>
                <a:path w="3785" h="185">
                  <a:moveTo>
                    <a:pt x="3432" y="0"/>
                  </a:moveTo>
                  <a:lnTo>
                    <a:pt x="2676" y="0"/>
                  </a:lnTo>
                  <a:lnTo>
                    <a:pt x="2568" y="2"/>
                  </a:lnTo>
                  <a:lnTo>
                    <a:pt x="2458" y="2"/>
                  </a:lnTo>
                  <a:lnTo>
                    <a:pt x="2350" y="5"/>
                  </a:lnTo>
                  <a:lnTo>
                    <a:pt x="1918" y="10"/>
                  </a:lnTo>
                  <a:lnTo>
                    <a:pt x="1702" y="14"/>
                  </a:lnTo>
                  <a:lnTo>
                    <a:pt x="1484" y="17"/>
                  </a:lnTo>
                  <a:lnTo>
                    <a:pt x="1376" y="17"/>
                  </a:lnTo>
                  <a:lnTo>
                    <a:pt x="1268" y="19"/>
                  </a:lnTo>
                  <a:lnTo>
                    <a:pt x="1160" y="19"/>
                  </a:lnTo>
                  <a:lnTo>
                    <a:pt x="1049" y="22"/>
                  </a:lnTo>
                  <a:lnTo>
                    <a:pt x="725" y="22"/>
                  </a:lnTo>
                  <a:lnTo>
                    <a:pt x="615" y="19"/>
                  </a:lnTo>
                  <a:lnTo>
                    <a:pt x="507" y="19"/>
                  </a:lnTo>
                  <a:lnTo>
                    <a:pt x="399" y="17"/>
                  </a:lnTo>
                  <a:lnTo>
                    <a:pt x="288" y="17"/>
                  </a:lnTo>
                  <a:lnTo>
                    <a:pt x="180" y="14"/>
                  </a:lnTo>
                  <a:lnTo>
                    <a:pt x="123" y="14"/>
                  </a:lnTo>
                  <a:lnTo>
                    <a:pt x="108" y="17"/>
                  </a:lnTo>
                  <a:lnTo>
                    <a:pt x="92" y="17"/>
                  </a:lnTo>
                  <a:lnTo>
                    <a:pt x="77" y="22"/>
                  </a:lnTo>
                  <a:lnTo>
                    <a:pt x="70" y="22"/>
                  </a:lnTo>
                  <a:lnTo>
                    <a:pt x="41" y="31"/>
                  </a:lnTo>
                  <a:lnTo>
                    <a:pt x="36" y="34"/>
                  </a:lnTo>
                  <a:lnTo>
                    <a:pt x="29" y="36"/>
                  </a:lnTo>
                  <a:lnTo>
                    <a:pt x="24" y="41"/>
                  </a:lnTo>
                  <a:lnTo>
                    <a:pt x="20" y="43"/>
                  </a:lnTo>
                  <a:lnTo>
                    <a:pt x="15" y="48"/>
                  </a:lnTo>
                  <a:lnTo>
                    <a:pt x="12" y="53"/>
                  </a:lnTo>
                  <a:lnTo>
                    <a:pt x="8" y="55"/>
                  </a:lnTo>
                  <a:lnTo>
                    <a:pt x="5" y="62"/>
                  </a:lnTo>
                  <a:lnTo>
                    <a:pt x="3" y="67"/>
                  </a:lnTo>
                  <a:lnTo>
                    <a:pt x="3" y="72"/>
                  </a:lnTo>
                  <a:lnTo>
                    <a:pt x="0" y="79"/>
                  </a:lnTo>
                  <a:lnTo>
                    <a:pt x="0" y="86"/>
                  </a:lnTo>
                  <a:lnTo>
                    <a:pt x="3" y="91"/>
                  </a:lnTo>
                  <a:lnTo>
                    <a:pt x="3" y="98"/>
                  </a:lnTo>
                  <a:lnTo>
                    <a:pt x="8" y="108"/>
                  </a:lnTo>
                  <a:lnTo>
                    <a:pt x="10" y="115"/>
                  </a:lnTo>
                  <a:lnTo>
                    <a:pt x="12" y="120"/>
                  </a:lnTo>
                  <a:lnTo>
                    <a:pt x="17" y="125"/>
                  </a:lnTo>
                  <a:lnTo>
                    <a:pt x="20" y="130"/>
                  </a:lnTo>
                  <a:lnTo>
                    <a:pt x="24" y="134"/>
                  </a:lnTo>
                  <a:lnTo>
                    <a:pt x="29" y="137"/>
                  </a:lnTo>
                  <a:lnTo>
                    <a:pt x="39" y="146"/>
                  </a:lnTo>
                  <a:lnTo>
                    <a:pt x="46" y="149"/>
                  </a:lnTo>
                  <a:lnTo>
                    <a:pt x="51" y="154"/>
                  </a:lnTo>
                  <a:lnTo>
                    <a:pt x="65" y="158"/>
                  </a:lnTo>
                  <a:lnTo>
                    <a:pt x="72" y="163"/>
                  </a:lnTo>
                  <a:lnTo>
                    <a:pt x="80" y="166"/>
                  </a:lnTo>
                  <a:lnTo>
                    <a:pt x="84" y="168"/>
                  </a:lnTo>
                  <a:lnTo>
                    <a:pt x="94" y="170"/>
                  </a:lnTo>
                  <a:lnTo>
                    <a:pt x="101" y="173"/>
                  </a:lnTo>
                  <a:lnTo>
                    <a:pt x="108" y="173"/>
                  </a:lnTo>
                  <a:lnTo>
                    <a:pt x="116" y="175"/>
                  </a:lnTo>
                  <a:lnTo>
                    <a:pt x="125" y="178"/>
                  </a:lnTo>
                  <a:lnTo>
                    <a:pt x="132" y="180"/>
                  </a:lnTo>
                  <a:lnTo>
                    <a:pt x="149" y="180"/>
                  </a:lnTo>
                  <a:lnTo>
                    <a:pt x="159" y="182"/>
                  </a:lnTo>
                  <a:lnTo>
                    <a:pt x="176" y="182"/>
                  </a:lnTo>
                  <a:lnTo>
                    <a:pt x="183" y="185"/>
                  </a:lnTo>
                  <a:lnTo>
                    <a:pt x="2103" y="185"/>
                  </a:lnTo>
                  <a:lnTo>
                    <a:pt x="2314" y="182"/>
                  </a:lnTo>
                  <a:lnTo>
                    <a:pt x="2525" y="182"/>
                  </a:lnTo>
                  <a:lnTo>
                    <a:pt x="2631" y="180"/>
                  </a:lnTo>
                  <a:lnTo>
                    <a:pt x="2736" y="180"/>
                  </a:lnTo>
                  <a:lnTo>
                    <a:pt x="3053" y="173"/>
                  </a:lnTo>
                  <a:lnTo>
                    <a:pt x="3156" y="173"/>
                  </a:lnTo>
                  <a:lnTo>
                    <a:pt x="3262" y="170"/>
                  </a:lnTo>
                  <a:lnTo>
                    <a:pt x="3365" y="168"/>
                  </a:lnTo>
                  <a:lnTo>
                    <a:pt x="3471" y="163"/>
                  </a:lnTo>
                  <a:lnTo>
                    <a:pt x="3574" y="161"/>
                  </a:lnTo>
                  <a:lnTo>
                    <a:pt x="3588" y="161"/>
                  </a:lnTo>
                  <a:lnTo>
                    <a:pt x="3605" y="158"/>
                  </a:lnTo>
                  <a:lnTo>
                    <a:pt x="3620" y="158"/>
                  </a:lnTo>
                  <a:lnTo>
                    <a:pt x="3653" y="154"/>
                  </a:lnTo>
                  <a:lnTo>
                    <a:pt x="3668" y="149"/>
                  </a:lnTo>
                  <a:lnTo>
                    <a:pt x="3675" y="149"/>
                  </a:lnTo>
                  <a:lnTo>
                    <a:pt x="3684" y="146"/>
                  </a:lnTo>
                  <a:lnTo>
                    <a:pt x="3720" y="134"/>
                  </a:lnTo>
                  <a:lnTo>
                    <a:pt x="3725" y="132"/>
                  </a:lnTo>
                  <a:lnTo>
                    <a:pt x="3732" y="127"/>
                  </a:lnTo>
                  <a:lnTo>
                    <a:pt x="3740" y="125"/>
                  </a:lnTo>
                  <a:lnTo>
                    <a:pt x="3744" y="122"/>
                  </a:lnTo>
                  <a:lnTo>
                    <a:pt x="3752" y="118"/>
                  </a:lnTo>
                  <a:lnTo>
                    <a:pt x="3756" y="115"/>
                  </a:lnTo>
                  <a:lnTo>
                    <a:pt x="3766" y="106"/>
                  </a:lnTo>
                  <a:lnTo>
                    <a:pt x="3771" y="103"/>
                  </a:lnTo>
                  <a:lnTo>
                    <a:pt x="3773" y="98"/>
                  </a:lnTo>
                  <a:lnTo>
                    <a:pt x="3778" y="94"/>
                  </a:lnTo>
                  <a:lnTo>
                    <a:pt x="3783" y="84"/>
                  </a:lnTo>
                  <a:lnTo>
                    <a:pt x="3783" y="82"/>
                  </a:lnTo>
                  <a:lnTo>
                    <a:pt x="3785" y="77"/>
                  </a:lnTo>
                  <a:lnTo>
                    <a:pt x="3785" y="70"/>
                  </a:lnTo>
                  <a:lnTo>
                    <a:pt x="3783" y="65"/>
                  </a:lnTo>
                  <a:lnTo>
                    <a:pt x="3783" y="62"/>
                  </a:lnTo>
                  <a:lnTo>
                    <a:pt x="3780" y="60"/>
                  </a:lnTo>
                  <a:lnTo>
                    <a:pt x="3778" y="55"/>
                  </a:lnTo>
                  <a:lnTo>
                    <a:pt x="3768" y="46"/>
                  </a:lnTo>
                  <a:lnTo>
                    <a:pt x="3764" y="43"/>
                  </a:lnTo>
                  <a:lnTo>
                    <a:pt x="3759" y="38"/>
                  </a:lnTo>
                  <a:lnTo>
                    <a:pt x="3749" y="34"/>
                  </a:lnTo>
                  <a:lnTo>
                    <a:pt x="3744" y="29"/>
                  </a:lnTo>
                  <a:lnTo>
                    <a:pt x="3735" y="24"/>
                  </a:lnTo>
                  <a:lnTo>
                    <a:pt x="3728" y="22"/>
                  </a:lnTo>
                  <a:lnTo>
                    <a:pt x="3723" y="19"/>
                  </a:lnTo>
                  <a:lnTo>
                    <a:pt x="3716" y="17"/>
                  </a:lnTo>
                  <a:lnTo>
                    <a:pt x="3711" y="14"/>
                  </a:lnTo>
                  <a:lnTo>
                    <a:pt x="3704" y="14"/>
                  </a:lnTo>
                  <a:lnTo>
                    <a:pt x="3696" y="12"/>
                  </a:lnTo>
                  <a:lnTo>
                    <a:pt x="3692" y="10"/>
                  </a:lnTo>
                  <a:lnTo>
                    <a:pt x="3684" y="10"/>
                  </a:lnTo>
                  <a:lnTo>
                    <a:pt x="3680" y="7"/>
                  </a:lnTo>
                  <a:lnTo>
                    <a:pt x="3672" y="7"/>
                  </a:lnTo>
                  <a:lnTo>
                    <a:pt x="3668" y="5"/>
                  </a:lnTo>
                  <a:lnTo>
                    <a:pt x="3651" y="5"/>
                  </a:lnTo>
                  <a:lnTo>
                    <a:pt x="3540" y="2"/>
                  </a:lnTo>
                  <a:lnTo>
                    <a:pt x="3432" y="0"/>
                  </a:lnTo>
                  <a:close/>
                </a:path>
              </a:pathLst>
            </a:custGeom>
            <a:solidFill>
              <a:srgbClr val="838281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sp>
          <p:nvSpPr>
            <p:cNvPr id="27675" name="AutoShape 27"/>
            <p:cNvSpPr>
              <a:spLocks/>
            </p:cNvSpPr>
            <p:nvPr/>
          </p:nvSpPr>
          <p:spPr bwMode="auto">
            <a:xfrm>
              <a:off x="7000" y="759"/>
              <a:ext cx="3804" cy="206"/>
            </a:xfrm>
            <a:custGeom>
              <a:avLst/>
              <a:gdLst/>
              <a:ahLst/>
              <a:cxnLst>
                <a:cxn ang="0">
                  <a:pos x="108" y="196"/>
                </a:cxn>
                <a:cxn ang="0">
                  <a:pos x="163" y="204"/>
                </a:cxn>
                <a:cxn ang="0">
                  <a:pos x="2270" y="186"/>
                </a:cxn>
                <a:cxn ang="0">
                  <a:pos x="2745" y="202"/>
                </a:cxn>
                <a:cxn ang="0">
                  <a:pos x="3271" y="192"/>
                </a:cxn>
                <a:cxn ang="0">
                  <a:pos x="156" y="184"/>
                </a:cxn>
                <a:cxn ang="0">
                  <a:pos x="3165" y="176"/>
                </a:cxn>
                <a:cxn ang="0">
                  <a:pos x="2534" y="186"/>
                </a:cxn>
                <a:cxn ang="0">
                  <a:pos x="139" y="180"/>
                </a:cxn>
                <a:cxn ang="0">
                  <a:pos x="3631" y="180"/>
                </a:cxn>
                <a:cxn ang="0">
                  <a:pos x="3686" y="172"/>
                </a:cxn>
                <a:cxn ang="0">
                  <a:pos x="60" y="176"/>
                </a:cxn>
                <a:cxn ang="0">
                  <a:pos x="53" y="174"/>
                </a:cxn>
                <a:cxn ang="0">
                  <a:pos x="86" y="168"/>
                </a:cxn>
                <a:cxn ang="0">
                  <a:pos x="77" y="164"/>
                </a:cxn>
                <a:cxn ang="0">
                  <a:pos x="3710" y="164"/>
                </a:cxn>
                <a:cxn ang="0">
                  <a:pos x="3662" y="154"/>
                </a:cxn>
                <a:cxn ang="0">
                  <a:pos x="29" y="156"/>
                </a:cxn>
                <a:cxn ang="0">
                  <a:pos x="3739" y="152"/>
                </a:cxn>
                <a:cxn ang="0">
                  <a:pos x="24" y="150"/>
                </a:cxn>
                <a:cxn ang="0">
                  <a:pos x="3684" y="152"/>
                </a:cxn>
                <a:cxn ang="0">
                  <a:pos x="3713" y="142"/>
                </a:cxn>
                <a:cxn ang="0">
                  <a:pos x="14" y="138"/>
                </a:cxn>
                <a:cxn ang="0">
                  <a:pos x="12" y="132"/>
                </a:cxn>
                <a:cxn ang="0">
                  <a:pos x="3749" y="126"/>
                </a:cxn>
                <a:cxn ang="0">
                  <a:pos x="3768" y="138"/>
                </a:cxn>
                <a:cxn ang="0">
                  <a:pos x="5" y="120"/>
                </a:cxn>
                <a:cxn ang="0">
                  <a:pos x="31" y="128"/>
                </a:cxn>
                <a:cxn ang="0">
                  <a:pos x="21" y="104"/>
                </a:cxn>
                <a:cxn ang="0">
                  <a:pos x="3775" y="106"/>
                </a:cxn>
                <a:cxn ang="0">
                  <a:pos x="3792" y="116"/>
                </a:cxn>
                <a:cxn ang="0">
                  <a:pos x="55" y="52"/>
                </a:cxn>
                <a:cxn ang="0">
                  <a:pos x="2" y="78"/>
                </a:cxn>
                <a:cxn ang="0">
                  <a:pos x="19" y="88"/>
                </a:cxn>
                <a:cxn ang="0">
                  <a:pos x="29" y="68"/>
                </a:cxn>
                <a:cxn ang="0">
                  <a:pos x="45" y="56"/>
                </a:cxn>
                <a:cxn ang="0">
                  <a:pos x="3765" y="60"/>
                </a:cxn>
                <a:cxn ang="0">
                  <a:pos x="3777" y="72"/>
                </a:cxn>
                <a:cxn ang="0">
                  <a:pos x="3801" y="102"/>
                </a:cxn>
                <a:cxn ang="0">
                  <a:pos x="3792" y="60"/>
                </a:cxn>
                <a:cxn ang="0">
                  <a:pos x="3785" y="54"/>
                </a:cxn>
                <a:cxn ang="0">
                  <a:pos x="65" y="48"/>
                </a:cxn>
                <a:cxn ang="0">
                  <a:pos x="3732" y="42"/>
                </a:cxn>
                <a:cxn ang="0">
                  <a:pos x="31" y="44"/>
                </a:cxn>
                <a:cxn ang="0">
                  <a:pos x="1005" y="44"/>
                </a:cxn>
                <a:cxn ang="0">
                  <a:pos x="41" y="36"/>
                </a:cxn>
                <a:cxn ang="0">
                  <a:pos x="1601" y="36"/>
                </a:cxn>
                <a:cxn ang="0">
                  <a:pos x="120" y="20"/>
                </a:cxn>
                <a:cxn ang="0">
                  <a:pos x="62" y="30"/>
                </a:cxn>
                <a:cxn ang="0">
                  <a:pos x="271" y="18"/>
                </a:cxn>
                <a:cxn ang="0">
                  <a:pos x="2414" y="24"/>
                </a:cxn>
                <a:cxn ang="0">
                  <a:pos x="3701" y="32"/>
                </a:cxn>
                <a:cxn ang="0">
                  <a:pos x="3696" y="32"/>
                </a:cxn>
                <a:cxn ang="0">
                  <a:pos x="3746" y="30"/>
                </a:cxn>
                <a:cxn ang="0">
                  <a:pos x="3715" y="18"/>
                </a:cxn>
                <a:cxn ang="0">
                  <a:pos x="3605" y="6"/>
                </a:cxn>
                <a:cxn ang="0">
                  <a:pos x="1601" y="18"/>
                </a:cxn>
                <a:cxn ang="0">
                  <a:pos x="3660" y="8"/>
                </a:cxn>
                <a:cxn ang="0">
                  <a:pos x="1385" y="20"/>
                </a:cxn>
                <a:cxn ang="0">
                  <a:pos x="3441" y="4"/>
                </a:cxn>
              </a:cxnLst>
              <a:rect l="0" t="0" r="r" b="b"/>
              <a:pathLst>
                <a:path w="3804" h="206">
                  <a:moveTo>
                    <a:pt x="189" y="186"/>
                  </a:moveTo>
                  <a:lnTo>
                    <a:pt x="84" y="186"/>
                  </a:lnTo>
                  <a:lnTo>
                    <a:pt x="89" y="188"/>
                  </a:lnTo>
                  <a:lnTo>
                    <a:pt x="91" y="190"/>
                  </a:lnTo>
                  <a:lnTo>
                    <a:pt x="96" y="190"/>
                  </a:lnTo>
                  <a:lnTo>
                    <a:pt x="101" y="192"/>
                  </a:lnTo>
                  <a:lnTo>
                    <a:pt x="103" y="192"/>
                  </a:lnTo>
                  <a:lnTo>
                    <a:pt x="108" y="196"/>
                  </a:lnTo>
                  <a:lnTo>
                    <a:pt x="115" y="196"/>
                  </a:lnTo>
                  <a:lnTo>
                    <a:pt x="120" y="198"/>
                  </a:lnTo>
                  <a:lnTo>
                    <a:pt x="125" y="198"/>
                  </a:lnTo>
                  <a:lnTo>
                    <a:pt x="127" y="200"/>
                  </a:lnTo>
                  <a:lnTo>
                    <a:pt x="137" y="200"/>
                  </a:lnTo>
                  <a:lnTo>
                    <a:pt x="141" y="202"/>
                  </a:lnTo>
                  <a:lnTo>
                    <a:pt x="158" y="202"/>
                  </a:lnTo>
                  <a:lnTo>
                    <a:pt x="163" y="204"/>
                  </a:lnTo>
                  <a:lnTo>
                    <a:pt x="185" y="204"/>
                  </a:lnTo>
                  <a:lnTo>
                    <a:pt x="187" y="206"/>
                  </a:lnTo>
                  <a:lnTo>
                    <a:pt x="211" y="206"/>
                  </a:lnTo>
                  <a:lnTo>
                    <a:pt x="211" y="188"/>
                  </a:lnTo>
                  <a:lnTo>
                    <a:pt x="194" y="188"/>
                  </a:lnTo>
                  <a:lnTo>
                    <a:pt x="189" y="186"/>
                  </a:lnTo>
                  <a:close/>
                  <a:moveTo>
                    <a:pt x="3480" y="186"/>
                  </a:moveTo>
                  <a:lnTo>
                    <a:pt x="2270" y="186"/>
                  </a:lnTo>
                  <a:lnTo>
                    <a:pt x="2217" y="188"/>
                  </a:lnTo>
                  <a:lnTo>
                    <a:pt x="211" y="188"/>
                  </a:lnTo>
                  <a:lnTo>
                    <a:pt x="211" y="206"/>
                  </a:lnTo>
                  <a:lnTo>
                    <a:pt x="2217" y="206"/>
                  </a:lnTo>
                  <a:lnTo>
                    <a:pt x="2270" y="204"/>
                  </a:lnTo>
                  <a:lnTo>
                    <a:pt x="2481" y="204"/>
                  </a:lnTo>
                  <a:lnTo>
                    <a:pt x="2534" y="202"/>
                  </a:lnTo>
                  <a:lnTo>
                    <a:pt x="2745" y="202"/>
                  </a:lnTo>
                  <a:lnTo>
                    <a:pt x="2798" y="200"/>
                  </a:lnTo>
                  <a:lnTo>
                    <a:pt x="2904" y="200"/>
                  </a:lnTo>
                  <a:lnTo>
                    <a:pt x="2957" y="198"/>
                  </a:lnTo>
                  <a:lnTo>
                    <a:pt x="3062" y="198"/>
                  </a:lnTo>
                  <a:lnTo>
                    <a:pt x="3115" y="196"/>
                  </a:lnTo>
                  <a:lnTo>
                    <a:pt x="3168" y="196"/>
                  </a:lnTo>
                  <a:lnTo>
                    <a:pt x="3218" y="192"/>
                  </a:lnTo>
                  <a:lnTo>
                    <a:pt x="3271" y="192"/>
                  </a:lnTo>
                  <a:lnTo>
                    <a:pt x="3324" y="190"/>
                  </a:lnTo>
                  <a:lnTo>
                    <a:pt x="3377" y="190"/>
                  </a:lnTo>
                  <a:lnTo>
                    <a:pt x="3480" y="186"/>
                  </a:lnTo>
                  <a:close/>
                  <a:moveTo>
                    <a:pt x="156" y="184"/>
                  </a:moveTo>
                  <a:lnTo>
                    <a:pt x="77" y="184"/>
                  </a:lnTo>
                  <a:lnTo>
                    <a:pt x="81" y="186"/>
                  </a:lnTo>
                  <a:lnTo>
                    <a:pt x="161" y="186"/>
                  </a:lnTo>
                  <a:lnTo>
                    <a:pt x="156" y="184"/>
                  </a:lnTo>
                  <a:close/>
                  <a:moveTo>
                    <a:pt x="3583" y="164"/>
                  </a:moveTo>
                  <a:lnTo>
                    <a:pt x="3530" y="166"/>
                  </a:lnTo>
                  <a:lnTo>
                    <a:pt x="3480" y="166"/>
                  </a:lnTo>
                  <a:lnTo>
                    <a:pt x="3374" y="172"/>
                  </a:lnTo>
                  <a:lnTo>
                    <a:pt x="3324" y="172"/>
                  </a:lnTo>
                  <a:lnTo>
                    <a:pt x="3271" y="174"/>
                  </a:lnTo>
                  <a:lnTo>
                    <a:pt x="3218" y="174"/>
                  </a:lnTo>
                  <a:lnTo>
                    <a:pt x="3165" y="176"/>
                  </a:lnTo>
                  <a:lnTo>
                    <a:pt x="3062" y="176"/>
                  </a:lnTo>
                  <a:lnTo>
                    <a:pt x="3009" y="178"/>
                  </a:lnTo>
                  <a:lnTo>
                    <a:pt x="2957" y="178"/>
                  </a:lnTo>
                  <a:lnTo>
                    <a:pt x="2904" y="180"/>
                  </a:lnTo>
                  <a:lnTo>
                    <a:pt x="2798" y="180"/>
                  </a:lnTo>
                  <a:lnTo>
                    <a:pt x="2745" y="184"/>
                  </a:lnTo>
                  <a:lnTo>
                    <a:pt x="2587" y="184"/>
                  </a:lnTo>
                  <a:lnTo>
                    <a:pt x="2534" y="186"/>
                  </a:lnTo>
                  <a:lnTo>
                    <a:pt x="3533" y="186"/>
                  </a:lnTo>
                  <a:lnTo>
                    <a:pt x="3583" y="184"/>
                  </a:lnTo>
                  <a:lnTo>
                    <a:pt x="3583" y="164"/>
                  </a:lnTo>
                  <a:close/>
                  <a:moveTo>
                    <a:pt x="127" y="178"/>
                  </a:moveTo>
                  <a:lnTo>
                    <a:pt x="67" y="178"/>
                  </a:lnTo>
                  <a:lnTo>
                    <a:pt x="72" y="184"/>
                  </a:lnTo>
                  <a:lnTo>
                    <a:pt x="144" y="184"/>
                  </a:lnTo>
                  <a:lnTo>
                    <a:pt x="139" y="180"/>
                  </a:lnTo>
                  <a:lnTo>
                    <a:pt x="132" y="180"/>
                  </a:lnTo>
                  <a:lnTo>
                    <a:pt x="127" y="178"/>
                  </a:lnTo>
                  <a:close/>
                  <a:moveTo>
                    <a:pt x="3705" y="164"/>
                  </a:moveTo>
                  <a:lnTo>
                    <a:pt x="3583" y="164"/>
                  </a:lnTo>
                  <a:lnTo>
                    <a:pt x="3583" y="184"/>
                  </a:lnTo>
                  <a:lnTo>
                    <a:pt x="3607" y="184"/>
                  </a:lnTo>
                  <a:lnTo>
                    <a:pt x="3612" y="180"/>
                  </a:lnTo>
                  <a:lnTo>
                    <a:pt x="3631" y="180"/>
                  </a:lnTo>
                  <a:lnTo>
                    <a:pt x="3636" y="178"/>
                  </a:lnTo>
                  <a:lnTo>
                    <a:pt x="3648" y="178"/>
                  </a:lnTo>
                  <a:lnTo>
                    <a:pt x="3650" y="176"/>
                  </a:lnTo>
                  <a:lnTo>
                    <a:pt x="3662" y="176"/>
                  </a:lnTo>
                  <a:lnTo>
                    <a:pt x="3667" y="174"/>
                  </a:lnTo>
                  <a:lnTo>
                    <a:pt x="3674" y="174"/>
                  </a:lnTo>
                  <a:lnTo>
                    <a:pt x="3679" y="172"/>
                  </a:lnTo>
                  <a:lnTo>
                    <a:pt x="3686" y="172"/>
                  </a:lnTo>
                  <a:lnTo>
                    <a:pt x="3691" y="168"/>
                  </a:lnTo>
                  <a:lnTo>
                    <a:pt x="3696" y="168"/>
                  </a:lnTo>
                  <a:lnTo>
                    <a:pt x="3698" y="166"/>
                  </a:lnTo>
                  <a:lnTo>
                    <a:pt x="3703" y="166"/>
                  </a:lnTo>
                  <a:lnTo>
                    <a:pt x="3705" y="164"/>
                  </a:lnTo>
                  <a:close/>
                  <a:moveTo>
                    <a:pt x="108" y="174"/>
                  </a:moveTo>
                  <a:lnTo>
                    <a:pt x="55" y="174"/>
                  </a:lnTo>
                  <a:lnTo>
                    <a:pt x="60" y="176"/>
                  </a:lnTo>
                  <a:lnTo>
                    <a:pt x="62" y="178"/>
                  </a:lnTo>
                  <a:lnTo>
                    <a:pt x="120" y="178"/>
                  </a:lnTo>
                  <a:lnTo>
                    <a:pt x="115" y="176"/>
                  </a:lnTo>
                  <a:lnTo>
                    <a:pt x="113" y="176"/>
                  </a:lnTo>
                  <a:lnTo>
                    <a:pt x="108" y="174"/>
                  </a:lnTo>
                  <a:close/>
                  <a:moveTo>
                    <a:pt x="91" y="168"/>
                  </a:moveTo>
                  <a:lnTo>
                    <a:pt x="48" y="168"/>
                  </a:lnTo>
                  <a:lnTo>
                    <a:pt x="53" y="174"/>
                  </a:lnTo>
                  <a:lnTo>
                    <a:pt x="105" y="174"/>
                  </a:lnTo>
                  <a:lnTo>
                    <a:pt x="101" y="172"/>
                  </a:lnTo>
                  <a:lnTo>
                    <a:pt x="93" y="172"/>
                  </a:lnTo>
                  <a:lnTo>
                    <a:pt x="91" y="168"/>
                  </a:lnTo>
                  <a:close/>
                  <a:moveTo>
                    <a:pt x="81" y="164"/>
                  </a:moveTo>
                  <a:lnTo>
                    <a:pt x="41" y="164"/>
                  </a:lnTo>
                  <a:lnTo>
                    <a:pt x="45" y="168"/>
                  </a:lnTo>
                  <a:lnTo>
                    <a:pt x="86" y="168"/>
                  </a:lnTo>
                  <a:lnTo>
                    <a:pt x="81" y="164"/>
                  </a:lnTo>
                  <a:close/>
                  <a:moveTo>
                    <a:pt x="65" y="156"/>
                  </a:moveTo>
                  <a:lnTo>
                    <a:pt x="31" y="156"/>
                  </a:lnTo>
                  <a:lnTo>
                    <a:pt x="33" y="160"/>
                  </a:lnTo>
                  <a:lnTo>
                    <a:pt x="36" y="160"/>
                  </a:lnTo>
                  <a:lnTo>
                    <a:pt x="38" y="162"/>
                  </a:lnTo>
                  <a:lnTo>
                    <a:pt x="38" y="164"/>
                  </a:lnTo>
                  <a:lnTo>
                    <a:pt x="77" y="164"/>
                  </a:lnTo>
                  <a:lnTo>
                    <a:pt x="74" y="162"/>
                  </a:lnTo>
                  <a:lnTo>
                    <a:pt x="72" y="162"/>
                  </a:lnTo>
                  <a:lnTo>
                    <a:pt x="67" y="160"/>
                  </a:lnTo>
                  <a:lnTo>
                    <a:pt x="65" y="156"/>
                  </a:lnTo>
                  <a:close/>
                  <a:moveTo>
                    <a:pt x="3715" y="162"/>
                  </a:moveTo>
                  <a:lnTo>
                    <a:pt x="3614" y="162"/>
                  </a:lnTo>
                  <a:lnTo>
                    <a:pt x="3609" y="164"/>
                  </a:lnTo>
                  <a:lnTo>
                    <a:pt x="3710" y="164"/>
                  </a:lnTo>
                  <a:lnTo>
                    <a:pt x="3715" y="162"/>
                  </a:lnTo>
                  <a:close/>
                  <a:moveTo>
                    <a:pt x="3722" y="160"/>
                  </a:moveTo>
                  <a:lnTo>
                    <a:pt x="3633" y="160"/>
                  </a:lnTo>
                  <a:lnTo>
                    <a:pt x="3629" y="162"/>
                  </a:lnTo>
                  <a:lnTo>
                    <a:pt x="3717" y="162"/>
                  </a:lnTo>
                  <a:lnTo>
                    <a:pt x="3722" y="160"/>
                  </a:lnTo>
                  <a:close/>
                  <a:moveTo>
                    <a:pt x="3732" y="154"/>
                  </a:moveTo>
                  <a:lnTo>
                    <a:pt x="3662" y="154"/>
                  </a:lnTo>
                  <a:lnTo>
                    <a:pt x="3660" y="156"/>
                  </a:lnTo>
                  <a:lnTo>
                    <a:pt x="3653" y="156"/>
                  </a:lnTo>
                  <a:lnTo>
                    <a:pt x="3648" y="160"/>
                  </a:lnTo>
                  <a:lnTo>
                    <a:pt x="3725" y="160"/>
                  </a:lnTo>
                  <a:lnTo>
                    <a:pt x="3732" y="154"/>
                  </a:lnTo>
                  <a:close/>
                  <a:moveTo>
                    <a:pt x="60" y="154"/>
                  </a:moveTo>
                  <a:lnTo>
                    <a:pt x="29" y="154"/>
                  </a:lnTo>
                  <a:lnTo>
                    <a:pt x="29" y="156"/>
                  </a:lnTo>
                  <a:lnTo>
                    <a:pt x="62" y="156"/>
                  </a:lnTo>
                  <a:lnTo>
                    <a:pt x="60" y="154"/>
                  </a:lnTo>
                  <a:close/>
                  <a:moveTo>
                    <a:pt x="57" y="152"/>
                  </a:moveTo>
                  <a:lnTo>
                    <a:pt x="26" y="152"/>
                  </a:lnTo>
                  <a:lnTo>
                    <a:pt x="26" y="154"/>
                  </a:lnTo>
                  <a:lnTo>
                    <a:pt x="57" y="154"/>
                  </a:lnTo>
                  <a:lnTo>
                    <a:pt x="57" y="152"/>
                  </a:lnTo>
                  <a:close/>
                  <a:moveTo>
                    <a:pt x="3739" y="152"/>
                  </a:moveTo>
                  <a:lnTo>
                    <a:pt x="3674" y="152"/>
                  </a:lnTo>
                  <a:lnTo>
                    <a:pt x="3672" y="154"/>
                  </a:lnTo>
                  <a:lnTo>
                    <a:pt x="3737" y="154"/>
                  </a:lnTo>
                  <a:lnTo>
                    <a:pt x="3739" y="152"/>
                  </a:lnTo>
                  <a:close/>
                  <a:moveTo>
                    <a:pt x="45" y="142"/>
                  </a:moveTo>
                  <a:lnTo>
                    <a:pt x="19" y="142"/>
                  </a:lnTo>
                  <a:lnTo>
                    <a:pt x="19" y="144"/>
                  </a:lnTo>
                  <a:lnTo>
                    <a:pt x="24" y="150"/>
                  </a:lnTo>
                  <a:lnTo>
                    <a:pt x="24" y="152"/>
                  </a:lnTo>
                  <a:lnTo>
                    <a:pt x="55" y="152"/>
                  </a:lnTo>
                  <a:lnTo>
                    <a:pt x="45" y="142"/>
                  </a:lnTo>
                  <a:close/>
                  <a:moveTo>
                    <a:pt x="3749" y="148"/>
                  </a:moveTo>
                  <a:lnTo>
                    <a:pt x="3693" y="148"/>
                  </a:lnTo>
                  <a:lnTo>
                    <a:pt x="3691" y="150"/>
                  </a:lnTo>
                  <a:lnTo>
                    <a:pt x="3686" y="150"/>
                  </a:lnTo>
                  <a:lnTo>
                    <a:pt x="3684" y="152"/>
                  </a:lnTo>
                  <a:lnTo>
                    <a:pt x="3744" y="152"/>
                  </a:lnTo>
                  <a:lnTo>
                    <a:pt x="3749" y="148"/>
                  </a:lnTo>
                  <a:close/>
                  <a:moveTo>
                    <a:pt x="3765" y="138"/>
                  </a:moveTo>
                  <a:lnTo>
                    <a:pt x="3725" y="138"/>
                  </a:lnTo>
                  <a:lnTo>
                    <a:pt x="3722" y="140"/>
                  </a:lnTo>
                  <a:lnTo>
                    <a:pt x="3717" y="140"/>
                  </a:lnTo>
                  <a:lnTo>
                    <a:pt x="3715" y="142"/>
                  </a:lnTo>
                  <a:lnTo>
                    <a:pt x="3713" y="142"/>
                  </a:lnTo>
                  <a:lnTo>
                    <a:pt x="3708" y="144"/>
                  </a:lnTo>
                  <a:lnTo>
                    <a:pt x="3705" y="144"/>
                  </a:lnTo>
                  <a:lnTo>
                    <a:pt x="3701" y="148"/>
                  </a:lnTo>
                  <a:lnTo>
                    <a:pt x="3753" y="148"/>
                  </a:lnTo>
                  <a:lnTo>
                    <a:pt x="3761" y="140"/>
                  </a:lnTo>
                  <a:lnTo>
                    <a:pt x="3765" y="138"/>
                  </a:lnTo>
                  <a:close/>
                  <a:moveTo>
                    <a:pt x="41" y="138"/>
                  </a:moveTo>
                  <a:lnTo>
                    <a:pt x="14" y="138"/>
                  </a:lnTo>
                  <a:lnTo>
                    <a:pt x="14" y="140"/>
                  </a:lnTo>
                  <a:lnTo>
                    <a:pt x="17" y="140"/>
                  </a:lnTo>
                  <a:lnTo>
                    <a:pt x="17" y="142"/>
                  </a:lnTo>
                  <a:lnTo>
                    <a:pt x="43" y="142"/>
                  </a:lnTo>
                  <a:lnTo>
                    <a:pt x="41" y="140"/>
                  </a:lnTo>
                  <a:lnTo>
                    <a:pt x="41" y="138"/>
                  </a:lnTo>
                  <a:close/>
                  <a:moveTo>
                    <a:pt x="36" y="132"/>
                  </a:moveTo>
                  <a:lnTo>
                    <a:pt x="12" y="132"/>
                  </a:lnTo>
                  <a:lnTo>
                    <a:pt x="12" y="138"/>
                  </a:lnTo>
                  <a:lnTo>
                    <a:pt x="38" y="138"/>
                  </a:lnTo>
                  <a:lnTo>
                    <a:pt x="36" y="136"/>
                  </a:lnTo>
                  <a:lnTo>
                    <a:pt x="36" y="132"/>
                  </a:lnTo>
                  <a:close/>
                  <a:moveTo>
                    <a:pt x="3787" y="118"/>
                  </a:moveTo>
                  <a:lnTo>
                    <a:pt x="3758" y="118"/>
                  </a:lnTo>
                  <a:lnTo>
                    <a:pt x="3751" y="126"/>
                  </a:lnTo>
                  <a:lnTo>
                    <a:pt x="3749" y="126"/>
                  </a:lnTo>
                  <a:lnTo>
                    <a:pt x="3746" y="128"/>
                  </a:lnTo>
                  <a:lnTo>
                    <a:pt x="3744" y="128"/>
                  </a:lnTo>
                  <a:lnTo>
                    <a:pt x="3741" y="130"/>
                  </a:lnTo>
                  <a:lnTo>
                    <a:pt x="3737" y="132"/>
                  </a:lnTo>
                  <a:lnTo>
                    <a:pt x="3734" y="132"/>
                  </a:lnTo>
                  <a:lnTo>
                    <a:pt x="3732" y="136"/>
                  </a:lnTo>
                  <a:lnTo>
                    <a:pt x="3727" y="138"/>
                  </a:lnTo>
                  <a:lnTo>
                    <a:pt x="3768" y="138"/>
                  </a:lnTo>
                  <a:lnTo>
                    <a:pt x="3785" y="120"/>
                  </a:lnTo>
                  <a:lnTo>
                    <a:pt x="3787" y="120"/>
                  </a:lnTo>
                  <a:lnTo>
                    <a:pt x="3787" y="118"/>
                  </a:lnTo>
                  <a:close/>
                  <a:moveTo>
                    <a:pt x="21" y="104"/>
                  </a:moveTo>
                  <a:lnTo>
                    <a:pt x="2" y="106"/>
                  </a:lnTo>
                  <a:lnTo>
                    <a:pt x="2" y="116"/>
                  </a:lnTo>
                  <a:lnTo>
                    <a:pt x="5" y="116"/>
                  </a:lnTo>
                  <a:lnTo>
                    <a:pt x="5" y="120"/>
                  </a:lnTo>
                  <a:lnTo>
                    <a:pt x="7" y="124"/>
                  </a:lnTo>
                  <a:lnTo>
                    <a:pt x="7" y="128"/>
                  </a:lnTo>
                  <a:lnTo>
                    <a:pt x="9" y="128"/>
                  </a:lnTo>
                  <a:lnTo>
                    <a:pt x="9" y="132"/>
                  </a:lnTo>
                  <a:lnTo>
                    <a:pt x="33" y="132"/>
                  </a:lnTo>
                  <a:lnTo>
                    <a:pt x="33" y="130"/>
                  </a:lnTo>
                  <a:lnTo>
                    <a:pt x="31" y="130"/>
                  </a:lnTo>
                  <a:lnTo>
                    <a:pt x="31" y="128"/>
                  </a:lnTo>
                  <a:lnTo>
                    <a:pt x="29" y="126"/>
                  </a:lnTo>
                  <a:lnTo>
                    <a:pt x="29" y="124"/>
                  </a:lnTo>
                  <a:lnTo>
                    <a:pt x="26" y="124"/>
                  </a:lnTo>
                  <a:lnTo>
                    <a:pt x="26" y="118"/>
                  </a:lnTo>
                  <a:lnTo>
                    <a:pt x="24" y="118"/>
                  </a:lnTo>
                  <a:lnTo>
                    <a:pt x="24" y="114"/>
                  </a:lnTo>
                  <a:lnTo>
                    <a:pt x="21" y="112"/>
                  </a:lnTo>
                  <a:lnTo>
                    <a:pt x="21" y="104"/>
                  </a:lnTo>
                  <a:close/>
                  <a:moveTo>
                    <a:pt x="3782" y="92"/>
                  </a:moveTo>
                  <a:lnTo>
                    <a:pt x="3782" y="96"/>
                  </a:lnTo>
                  <a:lnTo>
                    <a:pt x="3780" y="96"/>
                  </a:lnTo>
                  <a:lnTo>
                    <a:pt x="3780" y="100"/>
                  </a:lnTo>
                  <a:lnTo>
                    <a:pt x="3777" y="102"/>
                  </a:lnTo>
                  <a:lnTo>
                    <a:pt x="3777" y="104"/>
                  </a:lnTo>
                  <a:lnTo>
                    <a:pt x="3775" y="104"/>
                  </a:lnTo>
                  <a:lnTo>
                    <a:pt x="3775" y="106"/>
                  </a:lnTo>
                  <a:lnTo>
                    <a:pt x="3773" y="106"/>
                  </a:lnTo>
                  <a:lnTo>
                    <a:pt x="3773" y="108"/>
                  </a:lnTo>
                  <a:lnTo>
                    <a:pt x="3770" y="112"/>
                  </a:lnTo>
                  <a:lnTo>
                    <a:pt x="3768" y="112"/>
                  </a:lnTo>
                  <a:lnTo>
                    <a:pt x="3761" y="118"/>
                  </a:lnTo>
                  <a:lnTo>
                    <a:pt x="3789" y="118"/>
                  </a:lnTo>
                  <a:lnTo>
                    <a:pt x="3789" y="116"/>
                  </a:lnTo>
                  <a:lnTo>
                    <a:pt x="3792" y="116"/>
                  </a:lnTo>
                  <a:lnTo>
                    <a:pt x="3792" y="114"/>
                  </a:lnTo>
                  <a:lnTo>
                    <a:pt x="3797" y="108"/>
                  </a:lnTo>
                  <a:lnTo>
                    <a:pt x="3797" y="106"/>
                  </a:lnTo>
                  <a:lnTo>
                    <a:pt x="3799" y="104"/>
                  </a:lnTo>
                  <a:lnTo>
                    <a:pt x="3799" y="102"/>
                  </a:lnTo>
                  <a:lnTo>
                    <a:pt x="3801" y="102"/>
                  </a:lnTo>
                  <a:lnTo>
                    <a:pt x="3782" y="92"/>
                  </a:lnTo>
                  <a:close/>
                  <a:moveTo>
                    <a:pt x="55" y="52"/>
                  </a:moveTo>
                  <a:lnTo>
                    <a:pt x="19" y="52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7" y="66"/>
                  </a:lnTo>
                  <a:lnTo>
                    <a:pt x="7" y="68"/>
                  </a:lnTo>
                  <a:lnTo>
                    <a:pt x="5" y="70"/>
                  </a:lnTo>
                  <a:lnTo>
                    <a:pt x="5" y="76"/>
                  </a:lnTo>
                  <a:lnTo>
                    <a:pt x="2" y="78"/>
                  </a:lnTo>
                  <a:lnTo>
                    <a:pt x="2" y="84"/>
                  </a:lnTo>
                  <a:lnTo>
                    <a:pt x="0" y="88"/>
                  </a:lnTo>
                  <a:lnTo>
                    <a:pt x="0" y="102"/>
                  </a:lnTo>
                  <a:lnTo>
                    <a:pt x="2" y="104"/>
                  </a:lnTo>
                  <a:lnTo>
                    <a:pt x="2" y="106"/>
                  </a:lnTo>
                  <a:lnTo>
                    <a:pt x="21" y="104"/>
                  </a:lnTo>
                  <a:lnTo>
                    <a:pt x="19" y="102"/>
                  </a:lnTo>
                  <a:lnTo>
                    <a:pt x="19" y="88"/>
                  </a:lnTo>
                  <a:lnTo>
                    <a:pt x="21" y="84"/>
                  </a:lnTo>
                  <a:lnTo>
                    <a:pt x="21" y="80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6" y="72"/>
                  </a:lnTo>
                  <a:lnTo>
                    <a:pt x="29" y="70"/>
                  </a:lnTo>
                  <a:lnTo>
                    <a:pt x="29" y="68"/>
                  </a:lnTo>
                  <a:lnTo>
                    <a:pt x="31" y="68"/>
                  </a:lnTo>
                  <a:lnTo>
                    <a:pt x="31" y="66"/>
                  </a:lnTo>
                  <a:lnTo>
                    <a:pt x="33" y="66"/>
                  </a:lnTo>
                  <a:lnTo>
                    <a:pt x="38" y="60"/>
                  </a:lnTo>
                  <a:lnTo>
                    <a:pt x="41" y="60"/>
                  </a:lnTo>
                  <a:lnTo>
                    <a:pt x="41" y="58"/>
                  </a:lnTo>
                  <a:lnTo>
                    <a:pt x="43" y="58"/>
                  </a:lnTo>
                  <a:lnTo>
                    <a:pt x="45" y="56"/>
                  </a:lnTo>
                  <a:lnTo>
                    <a:pt x="50" y="56"/>
                  </a:lnTo>
                  <a:lnTo>
                    <a:pt x="55" y="52"/>
                  </a:lnTo>
                  <a:close/>
                  <a:moveTo>
                    <a:pt x="3787" y="54"/>
                  </a:moveTo>
                  <a:lnTo>
                    <a:pt x="3753" y="54"/>
                  </a:lnTo>
                  <a:lnTo>
                    <a:pt x="3756" y="56"/>
                  </a:lnTo>
                  <a:lnTo>
                    <a:pt x="3758" y="56"/>
                  </a:lnTo>
                  <a:lnTo>
                    <a:pt x="3763" y="60"/>
                  </a:lnTo>
                  <a:lnTo>
                    <a:pt x="3765" y="60"/>
                  </a:lnTo>
                  <a:lnTo>
                    <a:pt x="3768" y="64"/>
                  </a:lnTo>
                  <a:lnTo>
                    <a:pt x="3770" y="64"/>
                  </a:lnTo>
                  <a:lnTo>
                    <a:pt x="3770" y="66"/>
                  </a:lnTo>
                  <a:lnTo>
                    <a:pt x="3773" y="66"/>
                  </a:lnTo>
                  <a:lnTo>
                    <a:pt x="3775" y="68"/>
                  </a:lnTo>
                  <a:lnTo>
                    <a:pt x="3775" y="70"/>
                  </a:lnTo>
                  <a:lnTo>
                    <a:pt x="3777" y="70"/>
                  </a:lnTo>
                  <a:lnTo>
                    <a:pt x="3777" y="72"/>
                  </a:lnTo>
                  <a:lnTo>
                    <a:pt x="3780" y="72"/>
                  </a:lnTo>
                  <a:lnTo>
                    <a:pt x="3780" y="76"/>
                  </a:lnTo>
                  <a:lnTo>
                    <a:pt x="3782" y="78"/>
                  </a:lnTo>
                  <a:lnTo>
                    <a:pt x="3782" y="82"/>
                  </a:lnTo>
                  <a:lnTo>
                    <a:pt x="3785" y="82"/>
                  </a:lnTo>
                  <a:lnTo>
                    <a:pt x="3785" y="92"/>
                  </a:lnTo>
                  <a:lnTo>
                    <a:pt x="3782" y="92"/>
                  </a:lnTo>
                  <a:lnTo>
                    <a:pt x="3801" y="102"/>
                  </a:lnTo>
                  <a:lnTo>
                    <a:pt x="3801" y="96"/>
                  </a:lnTo>
                  <a:lnTo>
                    <a:pt x="3804" y="94"/>
                  </a:lnTo>
                  <a:lnTo>
                    <a:pt x="3804" y="78"/>
                  </a:lnTo>
                  <a:lnTo>
                    <a:pt x="3801" y="78"/>
                  </a:lnTo>
                  <a:lnTo>
                    <a:pt x="3801" y="72"/>
                  </a:lnTo>
                  <a:lnTo>
                    <a:pt x="3799" y="70"/>
                  </a:lnTo>
                  <a:lnTo>
                    <a:pt x="3799" y="68"/>
                  </a:lnTo>
                  <a:lnTo>
                    <a:pt x="3792" y="60"/>
                  </a:lnTo>
                  <a:lnTo>
                    <a:pt x="3792" y="58"/>
                  </a:lnTo>
                  <a:lnTo>
                    <a:pt x="3787" y="54"/>
                  </a:lnTo>
                  <a:close/>
                  <a:moveTo>
                    <a:pt x="3780" y="46"/>
                  </a:moveTo>
                  <a:lnTo>
                    <a:pt x="3741" y="46"/>
                  </a:lnTo>
                  <a:lnTo>
                    <a:pt x="3746" y="52"/>
                  </a:lnTo>
                  <a:lnTo>
                    <a:pt x="3749" y="52"/>
                  </a:lnTo>
                  <a:lnTo>
                    <a:pt x="3751" y="54"/>
                  </a:lnTo>
                  <a:lnTo>
                    <a:pt x="3785" y="54"/>
                  </a:lnTo>
                  <a:lnTo>
                    <a:pt x="3782" y="52"/>
                  </a:lnTo>
                  <a:lnTo>
                    <a:pt x="3782" y="48"/>
                  </a:lnTo>
                  <a:lnTo>
                    <a:pt x="3780" y="46"/>
                  </a:lnTo>
                  <a:close/>
                  <a:moveTo>
                    <a:pt x="77" y="44"/>
                  </a:moveTo>
                  <a:lnTo>
                    <a:pt x="29" y="44"/>
                  </a:lnTo>
                  <a:lnTo>
                    <a:pt x="21" y="52"/>
                  </a:lnTo>
                  <a:lnTo>
                    <a:pt x="60" y="52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72" y="46"/>
                  </a:lnTo>
                  <a:lnTo>
                    <a:pt x="74" y="46"/>
                  </a:lnTo>
                  <a:lnTo>
                    <a:pt x="77" y="44"/>
                  </a:lnTo>
                  <a:close/>
                  <a:moveTo>
                    <a:pt x="3770" y="40"/>
                  </a:moveTo>
                  <a:lnTo>
                    <a:pt x="3725" y="40"/>
                  </a:lnTo>
                  <a:lnTo>
                    <a:pt x="3727" y="42"/>
                  </a:lnTo>
                  <a:lnTo>
                    <a:pt x="3732" y="42"/>
                  </a:lnTo>
                  <a:lnTo>
                    <a:pt x="3734" y="44"/>
                  </a:lnTo>
                  <a:lnTo>
                    <a:pt x="3737" y="44"/>
                  </a:lnTo>
                  <a:lnTo>
                    <a:pt x="3739" y="46"/>
                  </a:lnTo>
                  <a:lnTo>
                    <a:pt x="3777" y="46"/>
                  </a:lnTo>
                  <a:lnTo>
                    <a:pt x="3770" y="40"/>
                  </a:lnTo>
                  <a:close/>
                  <a:moveTo>
                    <a:pt x="103" y="40"/>
                  </a:moveTo>
                  <a:lnTo>
                    <a:pt x="36" y="40"/>
                  </a:lnTo>
                  <a:lnTo>
                    <a:pt x="31" y="44"/>
                  </a:lnTo>
                  <a:lnTo>
                    <a:pt x="84" y="44"/>
                  </a:lnTo>
                  <a:lnTo>
                    <a:pt x="89" y="42"/>
                  </a:lnTo>
                  <a:lnTo>
                    <a:pt x="101" y="42"/>
                  </a:lnTo>
                  <a:lnTo>
                    <a:pt x="103" y="40"/>
                  </a:lnTo>
                  <a:close/>
                  <a:moveTo>
                    <a:pt x="1058" y="42"/>
                  </a:moveTo>
                  <a:lnTo>
                    <a:pt x="624" y="42"/>
                  </a:lnTo>
                  <a:lnTo>
                    <a:pt x="679" y="44"/>
                  </a:lnTo>
                  <a:lnTo>
                    <a:pt x="1005" y="44"/>
                  </a:lnTo>
                  <a:lnTo>
                    <a:pt x="1058" y="42"/>
                  </a:lnTo>
                  <a:close/>
                  <a:moveTo>
                    <a:pt x="1385" y="40"/>
                  </a:moveTo>
                  <a:lnTo>
                    <a:pt x="408" y="40"/>
                  </a:lnTo>
                  <a:lnTo>
                    <a:pt x="434" y="42"/>
                  </a:lnTo>
                  <a:lnTo>
                    <a:pt x="1329" y="42"/>
                  </a:lnTo>
                  <a:lnTo>
                    <a:pt x="1385" y="40"/>
                  </a:lnTo>
                  <a:close/>
                  <a:moveTo>
                    <a:pt x="127" y="36"/>
                  </a:moveTo>
                  <a:lnTo>
                    <a:pt x="41" y="36"/>
                  </a:lnTo>
                  <a:lnTo>
                    <a:pt x="38" y="40"/>
                  </a:lnTo>
                  <a:lnTo>
                    <a:pt x="122" y="40"/>
                  </a:lnTo>
                  <a:lnTo>
                    <a:pt x="127" y="36"/>
                  </a:lnTo>
                  <a:close/>
                  <a:moveTo>
                    <a:pt x="1601" y="36"/>
                  </a:moveTo>
                  <a:lnTo>
                    <a:pt x="245" y="36"/>
                  </a:lnTo>
                  <a:lnTo>
                    <a:pt x="271" y="40"/>
                  </a:lnTo>
                  <a:lnTo>
                    <a:pt x="1548" y="40"/>
                  </a:lnTo>
                  <a:lnTo>
                    <a:pt x="1601" y="36"/>
                  </a:lnTo>
                  <a:close/>
                  <a:moveTo>
                    <a:pt x="3763" y="36"/>
                  </a:moveTo>
                  <a:lnTo>
                    <a:pt x="3715" y="36"/>
                  </a:lnTo>
                  <a:lnTo>
                    <a:pt x="3720" y="40"/>
                  </a:lnTo>
                  <a:lnTo>
                    <a:pt x="3765" y="40"/>
                  </a:lnTo>
                  <a:lnTo>
                    <a:pt x="3763" y="36"/>
                  </a:lnTo>
                  <a:close/>
                  <a:moveTo>
                    <a:pt x="189" y="18"/>
                  </a:moveTo>
                  <a:lnTo>
                    <a:pt x="125" y="18"/>
                  </a:lnTo>
                  <a:lnTo>
                    <a:pt x="120" y="20"/>
                  </a:lnTo>
                  <a:lnTo>
                    <a:pt x="105" y="20"/>
                  </a:lnTo>
                  <a:lnTo>
                    <a:pt x="101" y="22"/>
                  </a:lnTo>
                  <a:lnTo>
                    <a:pt x="89" y="22"/>
                  </a:lnTo>
                  <a:lnTo>
                    <a:pt x="84" y="24"/>
                  </a:lnTo>
                  <a:lnTo>
                    <a:pt x="77" y="24"/>
                  </a:lnTo>
                  <a:lnTo>
                    <a:pt x="72" y="28"/>
                  </a:lnTo>
                  <a:lnTo>
                    <a:pt x="65" y="28"/>
                  </a:lnTo>
                  <a:lnTo>
                    <a:pt x="62" y="30"/>
                  </a:lnTo>
                  <a:lnTo>
                    <a:pt x="57" y="30"/>
                  </a:lnTo>
                  <a:lnTo>
                    <a:pt x="55" y="32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3" y="36"/>
                  </a:lnTo>
                  <a:lnTo>
                    <a:pt x="189" y="36"/>
                  </a:lnTo>
                  <a:lnTo>
                    <a:pt x="189" y="18"/>
                  </a:lnTo>
                  <a:close/>
                  <a:moveTo>
                    <a:pt x="271" y="18"/>
                  </a:moveTo>
                  <a:lnTo>
                    <a:pt x="189" y="18"/>
                  </a:lnTo>
                  <a:lnTo>
                    <a:pt x="189" y="36"/>
                  </a:lnTo>
                  <a:lnTo>
                    <a:pt x="1711" y="36"/>
                  </a:lnTo>
                  <a:lnTo>
                    <a:pt x="1927" y="32"/>
                  </a:lnTo>
                  <a:lnTo>
                    <a:pt x="2035" y="32"/>
                  </a:lnTo>
                  <a:lnTo>
                    <a:pt x="2251" y="28"/>
                  </a:lnTo>
                  <a:lnTo>
                    <a:pt x="2359" y="28"/>
                  </a:lnTo>
                  <a:lnTo>
                    <a:pt x="2414" y="24"/>
                  </a:lnTo>
                  <a:lnTo>
                    <a:pt x="734" y="24"/>
                  </a:lnTo>
                  <a:lnTo>
                    <a:pt x="679" y="22"/>
                  </a:lnTo>
                  <a:lnTo>
                    <a:pt x="434" y="22"/>
                  </a:lnTo>
                  <a:lnTo>
                    <a:pt x="408" y="20"/>
                  </a:lnTo>
                  <a:lnTo>
                    <a:pt x="297" y="20"/>
                  </a:lnTo>
                  <a:lnTo>
                    <a:pt x="271" y="18"/>
                  </a:lnTo>
                  <a:close/>
                  <a:moveTo>
                    <a:pt x="3756" y="32"/>
                  </a:moveTo>
                  <a:lnTo>
                    <a:pt x="3701" y="32"/>
                  </a:lnTo>
                  <a:lnTo>
                    <a:pt x="3705" y="34"/>
                  </a:lnTo>
                  <a:lnTo>
                    <a:pt x="3710" y="34"/>
                  </a:lnTo>
                  <a:lnTo>
                    <a:pt x="3713" y="36"/>
                  </a:lnTo>
                  <a:lnTo>
                    <a:pt x="3761" y="36"/>
                  </a:lnTo>
                  <a:lnTo>
                    <a:pt x="3756" y="32"/>
                  </a:lnTo>
                  <a:close/>
                  <a:moveTo>
                    <a:pt x="3749" y="30"/>
                  </a:moveTo>
                  <a:lnTo>
                    <a:pt x="3691" y="30"/>
                  </a:lnTo>
                  <a:lnTo>
                    <a:pt x="3696" y="32"/>
                  </a:lnTo>
                  <a:lnTo>
                    <a:pt x="3753" y="32"/>
                  </a:lnTo>
                  <a:lnTo>
                    <a:pt x="3749" y="30"/>
                  </a:lnTo>
                  <a:close/>
                  <a:moveTo>
                    <a:pt x="3681" y="8"/>
                  </a:moveTo>
                  <a:lnTo>
                    <a:pt x="3660" y="8"/>
                  </a:lnTo>
                  <a:lnTo>
                    <a:pt x="3660" y="28"/>
                  </a:lnTo>
                  <a:lnTo>
                    <a:pt x="3681" y="28"/>
                  </a:lnTo>
                  <a:lnTo>
                    <a:pt x="3684" y="30"/>
                  </a:lnTo>
                  <a:lnTo>
                    <a:pt x="3746" y="30"/>
                  </a:lnTo>
                  <a:lnTo>
                    <a:pt x="3741" y="24"/>
                  </a:lnTo>
                  <a:lnTo>
                    <a:pt x="3739" y="24"/>
                  </a:lnTo>
                  <a:lnTo>
                    <a:pt x="3734" y="22"/>
                  </a:lnTo>
                  <a:lnTo>
                    <a:pt x="3729" y="22"/>
                  </a:lnTo>
                  <a:lnTo>
                    <a:pt x="3725" y="20"/>
                  </a:lnTo>
                  <a:lnTo>
                    <a:pt x="3722" y="20"/>
                  </a:lnTo>
                  <a:lnTo>
                    <a:pt x="3720" y="18"/>
                  </a:lnTo>
                  <a:lnTo>
                    <a:pt x="3715" y="18"/>
                  </a:lnTo>
                  <a:lnTo>
                    <a:pt x="3713" y="16"/>
                  </a:lnTo>
                  <a:lnTo>
                    <a:pt x="3705" y="16"/>
                  </a:lnTo>
                  <a:lnTo>
                    <a:pt x="3703" y="12"/>
                  </a:lnTo>
                  <a:lnTo>
                    <a:pt x="3696" y="12"/>
                  </a:lnTo>
                  <a:lnTo>
                    <a:pt x="3693" y="10"/>
                  </a:lnTo>
                  <a:lnTo>
                    <a:pt x="3684" y="10"/>
                  </a:lnTo>
                  <a:lnTo>
                    <a:pt x="3681" y="8"/>
                  </a:lnTo>
                  <a:close/>
                  <a:moveTo>
                    <a:pt x="3605" y="6"/>
                  </a:moveTo>
                  <a:lnTo>
                    <a:pt x="2414" y="6"/>
                  </a:lnTo>
                  <a:lnTo>
                    <a:pt x="2359" y="8"/>
                  </a:lnTo>
                  <a:lnTo>
                    <a:pt x="2251" y="8"/>
                  </a:lnTo>
                  <a:lnTo>
                    <a:pt x="2035" y="12"/>
                  </a:lnTo>
                  <a:lnTo>
                    <a:pt x="1927" y="12"/>
                  </a:lnTo>
                  <a:lnTo>
                    <a:pt x="1819" y="16"/>
                  </a:lnTo>
                  <a:lnTo>
                    <a:pt x="1709" y="18"/>
                  </a:lnTo>
                  <a:lnTo>
                    <a:pt x="1601" y="18"/>
                  </a:lnTo>
                  <a:lnTo>
                    <a:pt x="1548" y="20"/>
                  </a:lnTo>
                  <a:lnTo>
                    <a:pt x="3065" y="20"/>
                  </a:lnTo>
                  <a:lnTo>
                    <a:pt x="3117" y="22"/>
                  </a:lnTo>
                  <a:lnTo>
                    <a:pt x="3441" y="22"/>
                  </a:lnTo>
                  <a:lnTo>
                    <a:pt x="3497" y="24"/>
                  </a:lnTo>
                  <a:lnTo>
                    <a:pt x="3605" y="24"/>
                  </a:lnTo>
                  <a:lnTo>
                    <a:pt x="3660" y="28"/>
                  </a:lnTo>
                  <a:lnTo>
                    <a:pt x="3660" y="8"/>
                  </a:lnTo>
                  <a:lnTo>
                    <a:pt x="3605" y="6"/>
                  </a:lnTo>
                  <a:close/>
                  <a:moveTo>
                    <a:pt x="2630" y="22"/>
                  </a:moveTo>
                  <a:lnTo>
                    <a:pt x="1058" y="22"/>
                  </a:lnTo>
                  <a:lnTo>
                    <a:pt x="1005" y="24"/>
                  </a:lnTo>
                  <a:lnTo>
                    <a:pt x="2577" y="24"/>
                  </a:lnTo>
                  <a:lnTo>
                    <a:pt x="2630" y="22"/>
                  </a:lnTo>
                  <a:close/>
                  <a:moveTo>
                    <a:pt x="3065" y="20"/>
                  </a:moveTo>
                  <a:lnTo>
                    <a:pt x="1385" y="20"/>
                  </a:lnTo>
                  <a:lnTo>
                    <a:pt x="1329" y="22"/>
                  </a:lnTo>
                  <a:lnTo>
                    <a:pt x="3009" y="22"/>
                  </a:lnTo>
                  <a:lnTo>
                    <a:pt x="3065" y="20"/>
                  </a:lnTo>
                  <a:close/>
                  <a:moveTo>
                    <a:pt x="3441" y="4"/>
                  </a:moveTo>
                  <a:lnTo>
                    <a:pt x="2630" y="4"/>
                  </a:lnTo>
                  <a:lnTo>
                    <a:pt x="2577" y="6"/>
                  </a:lnTo>
                  <a:lnTo>
                    <a:pt x="3497" y="6"/>
                  </a:lnTo>
                  <a:lnTo>
                    <a:pt x="3441" y="4"/>
                  </a:lnTo>
                  <a:close/>
                  <a:moveTo>
                    <a:pt x="3173" y="0"/>
                  </a:moveTo>
                  <a:lnTo>
                    <a:pt x="3009" y="0"/>
                  </a:lnTo>
                  <a:lnTo>
                    <a:pt x="2954" y="4"/>
                  </a:lnTo>
                  <a:lnTo>
                    <a:pt x="3225" y="4"/>
                  </a:lnTo>
                  <a:lnTo>
                    <a:pt x="317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  <p:pic>
          <p:nvPicPr>
            <p:cNvPr id="27676" name="Picture 2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8517" y="1550"/>
              <a:ext cx="334" cy="130"/>
            </a:xfrm>
            <a:prstGeom prst="rect">
              <a:avLst/>
            </a:prstGeom>
            <a:noFill/>
          </p:spPr>
        </p:pic>
        <p:sp>
          <p:nvSpPr>
            <p:cNvPr id="27677" name="Line 29"/>
            <p:cNvSpPr>
              <a:spLocks noChangeShapeType="1"/>
            </p:cNvSpPr>
            <p:nvPr/>
          </p:nvSpPr>
          <p:spPr bwMode="auto">
            <a:xfrm>
              <a:off x="8688" y="862"/>
              <a:ext cx="10" cy="636"/>
            </a:xfrm>
            <a:prstGeom prst="line">
              <a:avLst/>
            </a:prstGeom>
            <a:noFill/>
            <a:ln w="1524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cs-CZ"/>
            </a:p>
          </p:txBody>
        </p:sp>
      </p:grpSp>
      <p:sp>
        <p:nvSpPr>
          <p:cNvPr id="36" name="Text Box 2"/>
          <p:cNvSpPr txBox="1">
            <a:spLocks noChangeArrowheads="1"/>
          </p:cNvSpPr>
          <p:nvPr/>
        </p:nvSpPr>
        <p:spPr bwMode="auto">
          <a:xfrm>
            <a:off x="971600" y="1196752"/>
            <a:ext cx="864096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563888" y="1412776"/>
            <a:ext cx="1592123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diafýza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611560" y="3573017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5"/>
          <p:cNvSpPr txBox="1">
            <a:spLocks noChangeArrowheads="1"/>
          </p:cNvSpPr>
          <p:nvPr/>
        </p:nvSpPr>
        <p:spPr bwMode="auto">
          <a:xfrm>
            <a:off x="2195736" y="3573016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3635896" y="3573016"/>
            <a:ext cx="360040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 Box 7"/>
          <p:cNvSpPr txBox="1">
            <a:spLocks noChangeArrowheads="1"/>
          </p:cNvSpPr>
          <p:nvPr/>
        </p:nvSpPr>
        <p:spPr bwMode="auto">
          <a:xfrm>
            <a:off x="4860032" y="3501008"/>
            <a:ext cx="288032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8"/>
          <p:cNvSpPr txBox="1">
            <a:spLocks noChangeArrowheads="1"/>
          </p:cNvSpPr>
          <p:nvPr/>
        </p:nvSpPr>
        <p:spPr bwMode="auto">
          <a:xfrm>
            <a:off x="6516216" y="3573016"/>
            <a:ext cx="360040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7092280" y="1268760"/>
            <a:ext cx="864096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epifýza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a)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2780" name="Picture 12" descr="Vymknutí – dislokace ramene"/>
          <p:cNvPicPr>
            <a:picLocks noChangeAspect="1" noChangeArrowheads="1"/>
          </p:cNvPicPr>
          <p:nvPr/>
        </p:nvPicPr>
        <p:blipFill>
          <a:blip r:embed="rId2" cstate="print"/>
          <a:srcRect l="36220" t="25262" b="12317"/>
          <a:stretch>
            <a:fillRect/>
          </a:stretch>
        </p:blipFill>
        <p:spPr bwMode="auto">
          <a:xfrm>
            <a:off x="1979712" y="1700808"/>
            <a:ext cx="491721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/>
              <a:t>1. Páteř – napiš její části, počty obratlů a názvy prohnutí</a:t>
            </a:r>
            <a:endParaRPr lang="cs-CZ" sz="2800" dirty="0"/>
          </a:p>
        </p:txBody>
      </p:sp>
      <p:pic>
        <p:nvPicPr>
          <p:cNvPr id="4" name="image1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91880" y="980728"/>
            <a:ext cx="2376264" cy="547260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3419872" y="1412776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3419872" y="2996952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3491880" y="4725144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491880" y="5805264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91880" y="6237312"/>
            <a:ext cx="720080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076056" y="1556792"/>
            <a:ext cx="79208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5292080" y="3140968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932040" y="4869160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5148064" y="5805264"/>
            <a:ext cx="72008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b)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18" name="Picture 2" descr="Obrázky Rachitis – procházejte fotografie, vektory a videa 1,533 | Adobe  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871651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c)</a:t>
            </a:r>
            <a:endParaRPr lang="cs-CZ" dirty="0"/>
          </a:p>
        </p:txBody>
      </p:sp>
      <p:pic>
        <p:nvPicPr>
          <p:cNvPr id="28674" name="Picture 2" descr="https://upload.wikimedia.org/wikipedia/commons/thumb/1/11/Cdm_hip_fracture_343.jpg/1280px-Cdm_hip_fracture_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208513" cy="3947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d)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6866" name="Picture 2" descr="Ploché nohy – příčiny, příznaky, léčba a cvičení | Rehabilitace.info"/>
          <p:cNvPicPr>
            <a:picLocks noChangeAspect="1" noChangeArrowheads="1"/>
          </p:cNvPicPr>
          <p:nvPr/>
        </p:nvPicPr>
        <p:blipFill>
          <a:blip r:embed="rId2" cstate="print"/>
          <a:srcRect b="59161"/>
          <a:stretch>
            <a:fillRect/>
          </a:stretch>
        </p:blipFill>
        <p:spPr bwMode="auto">
          <a:xfrm>
            <a:off x="1475656" y="1916832"/>
            <a:ext cx="646747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e)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986" name="Picture 2" descr="https://zdravijepoklad.cz/wp-content/uploads/2020/02/degenerace-disku.jpg"/>
          <p:cNvPicPr>
            <a:picLocks noChangeAspect="1" noChangeArrowheads="1"/>
          </p:cNvPicPr>
          <p:nvPr/>
        </p:nvPicPr>
        <p:blipFill>
          <a:blip r:embed="rId2" cstate="print"/>
          <a:srcRect r="52702" b="60834"/>
          <a:stretch>
            <a:fillRect/>
          </a:stretch>
        </p:blipFill>
        <p:spPr bwMode="auto">
          <a:xfrm>
            <a:off x="0" y="1412776"/>
            <a:ext cx="6696744" cy="4121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f)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9938" name="Picture 2" descr="Artritida - příznaky, léčba a prevence deformace kloubů"/>
          <p:cNvPicPr>
            <a:picLocks noChangeAspect="1" noChangeArrowheads="1"/>
          </p:cNvPicPr>
          <p:nvPr/>
        </p:nvPicPr>
        <p:blipFill>
          <a:blip r:embed="rId2" cstate="print"/>
          <a:srcRect l="51029" t="11887"/>
          <a:stretch>
            <a:fillRect/>
          </a:stretch>
        </p:blipFill>
        <p:spPr bwMode="auto">
          <a:xfrm>
            <a:off x="4932040" y="1340768"/>
            <a:ext cx="3731568" cy="533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g)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5842" name="Picture 2" descr="Skolióza"/>
          <p:cNvPicPr>
            <a:picLocks noChangeAspect="1" noChangeArrowheads="1"/>
          </p:cNvPicPr>
          <p:nvPr/>
        </p:nvPicPr>
        <p:blipFill>
          <a:blip r:embed="rId2" cstate="print"/>
          <a:srcRect l="55909"/>
          <a:stretch>
            <a:fillRect/>
          </a:stretch>
        </p:blipFill>
        <p:spPr bwMode="auto">
          <a:xfrm>
            <a:off x="3707904" y="1988840"/>
            <a:ext cx="1306091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h)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62" name="Picture 2" descr="Začervenání, otok a bolesti kloubu - i tak vypadá dna | Mluvme o kloub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400300" cy="1438275"/>
          </a:xfrm>
          <a:prstGeom prst="rect">
            <a:avLst/>
          </a:prstGeom>
          <a:noFill/>
        </p:spPr>
      </p:pic>
      <p:pic>
        <p:nvPicPr>
          <p:cNvPr id="40964" name="Picture 4" descr="Dna - příznaky a léčba"/>
          <p:cNvPicPr>
            <a:picLocks noChangeAspect="1" noChangeArrowheads="1"/>
          </p:cNvPicPr>
          <p:nvPr/>
        </p:nvPicPr>
        <p:blipFill>
          <a:blip r:embed="rId3" cstate="print"/>
          <a:srcRect t="10316" b="13054"/>
          <a:stretch>
            <a:fillRect/>
          </a:stretch>
        </p:blipFill>
        <p:spPr bwMode="auto">
          <a:xfrm>
            <a:off x="2987824" y="2060848"/>
            <a:ext cx="529208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i)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8914" name="Picture 2" descr="photo-Artóza"/>
          <p:cNvPicPr>
            <a:picLocks noChangeAspect="1" noChangeArrowheads="1"/>
          </p:cNvPicPr>
          <p:nvPr/>
        </p:nvPicPr>
        <p:blipFill>
          <a:blip r:embed="rId2" cstate="print"/>
          <a:srcRect t="25772" b="7649"/>
          <a:stretch>
            <a:fillRect/>
          </a:stretch>
        </p:blipFill>
        <p:spPr bwMode="auto">
          <a:xfrm>
            <a:off x="395536" y="1628800"/>
            <a:ext cx="8208912" cy="427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j)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7890" name="Picture 2" descr="Osteoporóza udeří většinou po padesátinách. Pomůže jóga i chůze - iDNES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603546" cy="2592288"/>
          </a:xfrm>
          <a:prstGeom prst="rect">
            <a:avLst/>
          </a:prstGeom>
          <a:noFill/>
        </p:spPr>
      </p:pic>
      <p:pic>
        <p:nvPicPr>
          <p:cNvPr id="37892" name="Picture 4" descr="Osteoporóza: Které léky a cvičení mohou pomoci při osteoporóze?"/>
          <p:cNvPicPr>
            <a:picLocks noChangeAspect="1" noChangeArrowheads="1"/>
          </p:cNvPicPr>
          <p:nvPr/>
        </p:nvPicPr>
        <p:blipFill>
          <a:blip r:embed="rId3" cstate="print"/>
          <a:srcRect t="5552"/>
          <a:stretch>
            <a:fillRect/>
          </a:stretch>
        </p:blipFill>
        <p:spPr bwMode="auto">
          <a:xfrm>
            <a:off x="5004048" y="2564904"/>
            <a:ext cx="3410744" cy="3674751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452320" y="4221088"/>
            <a:ext cx="792088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92080" y="6021288"/>
            <a:ext cx="108012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52320" y="6021288"/>
            <a:ext cx="936104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2778" name="Picture 10" descr="Podvrtnutý kotník - příčiny, příznaky a léčba - Spoušťovýb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536504" cy="4536505"/>
          </a:xfrm>
          <a:prstGeom prst="rect">
            <a:avLst/>
          </a:prstGeom>
          <a:noFill/>
        </p:spPr>
      </p:pic>
      <p:pic>
        <p:nvPicPr>
          <p:cNvPr id="33794" name="Picture 2" descr="https://upload.wikimedia.org/wikipedia/commons/3/38/ANKLE_SPRAIN_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3284984"/>
            <a:ext cx="4050756" cy="242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Autofit/>
          </a:bodyPr>
          <a:lstStyle/>
          <a:p>
            <a:r>
              <a:rPr lang="cs-CZ" sz="2800" dirty="0" smtClean="0"/>
              <a:t>1. Páteř – napiš její části, počty obratlů a názvy prohnutí</a:t>
            </a:r>
            <a:endParaRPr lang="cs-CZ" sz="2800" dirty="0"/>
          </a:p>
        </p:txBody>
      </p:sp>
      <p:pic>
        <p:nvPicPr>
          <p:cNvPr id="4" name="image15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3888" y="764704"/>
            <a:ext cx="2376264" cy="5472608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a) vymknutí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2780" name="Picture 12" descr="Vymknutí – dislokace ramene"/>
          <p:cNvPicPr>
            <a:picLocks noChangeAspect="1" noChangeArrowheads="1"/>
          </p:cNvPicPr>
          <p:nvPr/>
        </p:nvPicPr>
        <p:blipFill>
          <a:blip r:embed="rId2" cstate="print"/>
          <a:srcRect l="36220" t="25262" b="12317"/>
          <a:stretch>
            <a:fillRect/>
          </a:stretch>
        </p:blipFill>
        <p:spPr bwMode="auto">
          <a:xfrm>
            <a:off x="1979712" y="1700808"/>
            <a:ext cx="4917217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b) křivice (rachitis)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4818" name="Picture 2" descr="Obrázky Rachitis – procházejte fotografie, vektory a videa 1,533 | Adobe  Stoc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5871651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5877272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c) fraktura </a:t>
            </a:r>
            <a:endParaRPr lang="cs-CZ" dirty="0"/>
          </a:p>
        </p:txBody>
      </p:sp>
      <p:pic>
        <p:nvPicPr>
          <p:cNvPr id="28674" name="Picture 2" descr="https://upload.wikimedia.org/wikipedia/commons/thumb/1/11/Cdm_hip_fracture_343.jpg/1280px-Cdm_hip_fracture_3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00808"/>
            <a:ext cx="5208513" cy="39470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d) plochá noha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6866" name="Picture 2" descr="Ploché nohy – příčiny, příznaky, léčba a cvičení | Rehabilitace.info"/>
          <p:cNvPicPr>
            <a:picLocks noChangeAspect="1" noChangeArrowheads="1"/>
          </p:cNvPicPr>
          <p:nvPr/>
        </p:nvPicPr>
        <p:blipFill>
          <a:blip r:embed="rId2" cstate="print"/>
          <a:srcRect b="59161"/>
          <a:stretch>
            <a:fillRect/>
          </a:stretch>
        </p:blipFill>
        <p:spPr bwMode="auto">
          <a:xfrm>
            <a:off x="1475656" y="1916832"/>
            <a:ext cx="646747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e) vyhřeznutí meziobratlové ploténky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1986" name="Picture 2" descr="https://zdravijepoklad.cz/wp-content/uploads/2020/02/degenerace-disku.jpg"/>
          <p:cNvPicPr>
            <a:picLocks noChangeAspect="1" noChangeArrowheads="1"/>
          </p:cNvPicPr>
          <p:nvPr/>
        </p:nvPicPr>
        <p:blipFill>
          <a:blip r:embed="rId2" cstate="print"/>
          <a:srcRect r="52702" b="60834"/>
          <a:stretch>
            <a:fillRect/>
          </a:stretch>
        </p:blipFill>
        <p:spPr bwMode="auto">
          <a:xfrm>
            <a:off x="0" y="1412776"/>
            <a:ext cx="6696744" cy="41210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f) revmatická artritida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9938" name="Picture 2" descr="Artritida - příznaky, léčba a prevence deformace kloubů"/>
          <p:cNvPicPr>
            <a:picLocks noChangeAspect="1" noChangeArrowheads="1"/>
          </p:cNvPicPr>
          <p:nvPr/>
        </p:nvPicPr>
        <p:blipFill>
          <a:blip r:embed="rId2" cstate="print"/>
          <a:srcRect l="51029" t="11887"/>
          <a:stretch>
            <a:fillRect/>
          </a:stretch>
        </p:blipFill>
        <p:spPr bwMode="auto">
          <a:xfrm>
            <a:off x="4932040" y="1340768"/>
            <a:ext cx="3731568" cy="53378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g) skolióza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5842" name="Picture 2" descr="Skolióza"/>
          <p:cNvPicPr>
            <a:picLocks noChangeAspect="1" noChangeArrowheads="1"/>
          </p:cNvPicPr>
          <p:nvPr/>
        </p:nvPicPr>
        <p:blipFill>
          <a:blip r:embed="rId2" cstate="print"/>
          <a:srcRect l="55909"/>
          <a:stretch>
            <a:fillRect/>
          </a:stretch>
        </p:blipFill>
        <p:spPr bwMode="auto">
          <a:xfrm>
            <a:off x="3707904" y="1988840"/>
            <a:ext cx="1306091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h) dna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0962" name="Picture 2" descr="Začervenání, otok a bolesti kloubu - i tak vypadá dna | Mluvme o kloubec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400300" cy="1438275"/>
          </a:xfrm>
          <a:prstGeom prst="rect">
            <a:avLst/>
          </a:prstGeom>
          <a:noFill/>
        </p:spPr>
      </p:pic>
      <p:pic>
        <p:nvPicPr>
          <p:cNvPr id="40964" name="Picture 4" descr="Dna - příznaky a léčba"/>
          <p:cNvPicPr>
            <a:picLocks noChangeAspect="1" noChangeArrowheads="1"/>
          </p:cNvPicPr>
          <p:nvPr/>
        </p:nvPicPr>
        <p:blipFill>
          <a:blip r:embed="rId3" cstate="print"/>
          <a:srcRect t="10316" b="13054"/>
          <a:stretch>
            <a:fillRect/>
          </a:stretch>
        </p:blipFill>
        <p:spPr bwMode="auto">
          <a:xfrm>
            <a:off x="2987824" y="2060848"/>
            <a:ext cx="5292080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i) artróza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8914" name="Picture 2" descr="photo-Artóza"/>
          <p:cNvPicPr>
            <a:picLocks noChangeAspect="1" noChangeArrowheads="1"/>
          </p:cNvPicPr>
          <p:nvPr/>
        </p:nvPicPr>
        <p:blipFill>
          <a:blip r:embed="rId2" cstate="print"/>
          <a:srcRect t="25772" b="7649"/>
          <a:stretch>
            <a:fillRect/>
          </a:stretch>
        </p:blipFill>
        <p:spPr bwMode="auto">
          <a:xfrm>
            <a:off x="395536" y="1628800"/>
            <a:ext cx="8208912" cy="4275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j) osteoporóza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7890" name="Picture 2" descr="Osteoporóza udeří většinou po padesátinách. Pomůže jóga i chůze - iDNES.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603546" cy="2592288"/>
          </a:xfrm>
          <a:prstGeom prst="rect">
            <a:avLst/>
          </a:prstGeom>
          <a:noFill/>
        </p:spPr>
      </p:pic>
      <p:pic>
        <p:nvPicPr>
          <p:cNvPr id="37892" name="Picture 4" descr="Osteoporóza: Které léky a cvičení mohou pomoci při osteoporóze?"/>
          <p:cNvPicPr>
            <a:picLocks noChangeAspect="1" noChangeArrowheads="1"/>
          </p:cNvPicPr>
          <p:nvPr/>
        </p:nvPicPr>
        <p:blipFill>
          <a:blip r:embed="rId3" cstate="print"/>
          <a:srcRect t="5552"/>
          <a:stretch>
            <a:fillRect/>
          </a:stretch>
        </p:blipFill>
        <p:spPr bwMode="auto">
          <a:xfrm>
            <a:off x="5004048" y="2564904"/>
            <a:ext cx="3410744" cy="3674751"/>
          </a:xfrm>
          <a:prstGeom prst="rect">
            <a:avLst/>
          </a:prstGeom>
          <a:noFill/>
        </p:spPr>
      </p:pic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452320" y="4221088"/>
            <a:ext cx="792088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92080" y="6021288"/>
            <a:ext cx="1080120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7452320" y="6021288"/>
            <a:ext cx="936104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cs-CZ" dirty="0" smtClean="0"/>
              <a:t>2. obratel + žebra</a:t>
            </a:r>
            <a:endParaRPr lang="cs-CZ" dirty="0"/>
          </a:p>
        </p:txBody>
      </p:sp>
      <p:pic>
        <p:nvPicPr>
          <p:cNvPr id="4" name="image1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3735750" cy="331236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331640" y="1700808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2915816" y="1124744"/>
            <a:ext cx="129614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1. …………….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259632" y="1628800"/>
            <a:ext cx="115212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2.  ………..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339752" y="2204864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3. 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411760" y="2780928"/>
            <a:ext cx="576064" cy="2880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4. 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339752" y="3645024"/>
            <a:ext cx="79208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5. </a:t>
            </a:r>
            <a:endParaRPr lang="cs-CZ" sz="1200" dirty="0"/>
          </a:p>
        </p:txBody>
      </p:sp>
      <p:pic>
        <p:nvPicPr>
          <p:cNvPr id="1026" name="Picture 2" descr="https://www.stefajir.cz/files/stern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2959796" cy="4074443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5148064" y="1844824"/>
            <a:ext cx="10081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508104" y="3140968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80112" y="4365104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5940152" y="1772816"/>
            <a:ext cx="288032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6012160" y="3068960"/>
            <a:ext cx="288032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6084168" y="4437112"/>
            <a:ext cx="360040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508104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kost hrudní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580112" y="1628800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6. </a:t>
            </a:r>
            <a:endParaRPr lang="cs-CZ" sz="12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652120" y="2924944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7. </a:t>
            </a:r>
            <a:endParaRPr lang="cs-CZ" sz="12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5724128" y="4293096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8. </a:t>
            </a:r>
            <a:endParaRPr lang="cs-CZ" sz="12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11560" y="51571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Spoj:</a:t>
            </a:r>
          </a:p>
          <a:p>
            <a:r>
              <a:rPr lang="cs-CZ" dirty="0" smtClean="0"/>
              <a:t>pravá žebra	3	napojena přes chrupavku na hr. koš</a:t>
            </a:r>
          </a:p>
          <a:p>
            <a:r>
              <a:rPr lang="cs-CZ" dirty="0" smtClean="0"/>
              <a:t>nepravá žebra	2	neupínají se na hrudní koš, končí volně ve svalovině</a:t>
            </a:r>
          </a:p>
          <a:p>
            <a:r>
              <a:rPr lang="cs-CZ" dirty="0" smtClean="0"/>
              <a:t>žebra volná	7	jsou napojena přímo na hrudní kost</a:t>
            </a:r>
            <a:endParaRPr lang="cs-CZ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9. poruchy opěrné soustavy</a:t>
            </a:r>
            <a:br>
              <a:rPr lang="cs-CZ" dirty="0" smtClean="0"/>
            </a:br>
            <a:r>
              <a:rPr lang="cs-CZ" dirty="0" smtClean="0"/>
              <a:t>poznej poruchu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6177061"/>
            <a:ext cx="8229600" cy="680939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k) podvrtnutí </a:t>
            </a:r>
            <a:endParaRPr lang="cs-CZ" dirty="0"/>
          </a:p>
        </p:txBody>
      </p:sp>
      <p:sp>
        <p:nvSpPr>
          <p:cNvPr id="32770" name="AutoShape 2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2" name="AutoShape 4" descr="Distorze: příznaky, vznik, diagnostika a léčba - Zdraví.euro.c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32776" name="AutoShape 8" descr="distorz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2778" name="Picture 10" descr="Podvrtnutý kotník - příčiny, příznaky a léčba - Spoušťovýb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4536504" cy="4536505"/>
          </a:xfrm>
          <a:prstGeom prst="rect">
            <a:avLst/>
          </a:prstGeom>
          <a:noFill/>
        </p:spPr>
      </p:pic>
      <p:pic>
        <p:nvPicPr>
          <p:cNvPr id="33794" name="Picture 2" descr="https://upload.wikimedia.org/wikipedia/commons/3/38/ANKLE_SPRAIN_02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9" y="3284984"/>
            <a:ext cx="4050756" cy="2422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143000"/>
          </a:xfrm>
        </p:spPr>
        <p:txBody>
          <a:bodyPr/>
          <a:lstStyle/>
          <a:p>
            <a:r>
              <a:rPr lang="cs-CZ" dirty="0" smtClean="0"/>
              <a:t>2. obratel + žebra</a:t>
            </a:r>
            <a:endParaRPr lang="cs-CZ" dirty="0"/>
          </a:p>
        </p:txBody>
      </p:sp>
      <p:pic>
        <p:nvPicPr>
          <p:cNvPr id="4" name="image14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99592" y="1124744"/>
            <a:ext cx="3735750" cy="3312368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707904" y="1124744"/>
            <a:ext cx="4320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1. 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971600" y="1700808"/>
            <a:ext cx="360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 smtClean="0"/>
              <a:t>2.  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2627784" y="1988840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3. 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2555776" y="2564904"/>
            <a:ext cx="43204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4. </a:t>
            </a:r>
            <a:endParaRPr lang="cs-CZ" sz="1200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2123728" y="3645024"/>
            <a:ext cx="36004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5. </a:t>
            </a:r>
            <a:endParaRPr lang="cs-CZ" sz="1200" dirty="0"/>
          </a:p>
        </p:txBody>
      </p:sp>
      <p:pic>
        <p:nvPicPr>
          <p:cNvPr id="1026" name="Picture 2" descr="https://www.stefajir.cz/files/sternu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980728"/>
            <a:ext cx="2959796" cy="4074443"/>
          </a:xfrm>
          <a:prstGeom prst="rect">
            <a:avLst/>
          </a:prstGeom>
          <a:noFill/>
        </p:spPr>
      </p:pic>
      <p:sp>
        <p:nvSpPr>
          <p:cNvPr id="14" name="Obdélník 13"/>
          <p:cNvSpPr/>
          <p:nvPr/>
        </p:nvSpPr>
        <p:spPr>
          <a:xfrm>
            <a:off x="5148064" y="1844824"/>
            <a:ext cx="100811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délník 14"/>
          <p:cNvSpPr/>
          <p:nvPr/>
        </p:nvSpPr>
        <p:spPr>
          <a:xfrm>
            <a:off x="5508104" y="3140968"/>
            <a:ext cx="64807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5580112" y="4365104"/>
            <a:ext cx="792088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8" name="Přímá spojovací šipka 17"/>
          <p:cNvCxnSpPr/>
          <p:nvPr/>
        </p:nvCxnSpPr>
        <p:spPr>
          <a:xfrm>
            <a:off x="5940152" y="1772816"/>
            <a:ext cx="288032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ovací šipka 19"/>
          <p:cNvCxnSpPr/>
          <p:nvPr/>
        </p:nvCxnSpPr>
        <p:spPr>
          <a:xfrm>
            <a:off x="6012160" y="3068960"/>
            <a:ext cx="288032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/>
          <p:nvPr/>
        </p:nvCxnSpPr>
        <p:spPr>
          <a:xfrm>
            <a:off x="6084168" y="4437112"/>
            <a:ext cx="360040" cy="7200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/>
          <p:cNvSpPr txBox="1"/>
          <p:nvPr/>
        </p:nvSpPr>
        <p:spPr>
          <a:xfrm>
            <a:off x="5508104" y="69269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kost hrudní</a:t>
            </a:r>
            <a:endParaRPr lang="cs-CZ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076056" y="1628800"/>
            <a:ext cx="864096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6. rukojeť </a:t>
            </a:r>
            <a:endParaRPr lang="cs-CZ" sz="1200" dirty="0"/>
          </a:p>
        </p:txBody>
      </p:sp>
      <p:sp>
        <p:nvSpPr>
          <p:cNvPr id="26" name="TextovéPole 25"/>
          <p:cNvSpPr txBox="1"/>
          <p:nvPr/>
        </p:nvSpPr>
        <p:spPr>
          <a:xfrm>
            <a:off x="5292080" y="2924944"/>
            <a:ext cx="72008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7. tělo </a:t>
            </a:r>
            <a:endParaRPr lang="cs-CZ" sz="1200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572000" y="4293096"/>
            <a:ext cx="1512168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8. mečovitý výběžek </a:t>
            </a:r>
            <a:endParaRPr lang="cs-CZ" sz="1200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611560" y="515719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Spoj:</a:t>
            </a:r>
          </a:p>
          <a:p>
            <a:r>
              <a:rPr lang="cs-CZ" dirty="0" smtClean="0"/>
              <a:t>pravá žebra	7	 jsou napojena přímo na hrudní kost</a:t>
            </a:r>
          </a:p>
          <a:p>
            <a:r>
              <a:rPr lang="cs-CZ" dirty="0" smtClean="0"/>
              <a:t>nepravá žebra	3	 napojena přes chrupavku na hr. koš</a:t>
            </a:r>
          </a:p>
          <a:p>
            <a:r>
              <a:rPr lang="cs-CZ" dirty="0" smtClean="0"/>
              <a:t>žebra volná	2	 neupínají se na hrudní koš, končí volně ve svalovině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3. popiš kostru horní končetiny</a:t>
            </a:r>
            <a:endParaRPr lang="cs-CZ" dirty="0"/>
          </a:p>
        </p:txBody>
      </p:sp>
      <p:pic>
        <p:nvPicPr>
          <p:cNvPr id="12" name="image1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4320480" cy="4970463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995936" y="1412776"/>
            <a:ext cx="1592123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923928" y="1916832"/>
            <a:ext cx="1592123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23928" y="2780928"/>
            <a:ext cx="1588504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3923928" y="4005064"/>
            <a:ext cx="158850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923928" y="4653137"/>
            <a:ext cx="1588504" cy="3600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923928" y="5085184"/>
            <a:ext cx="1728192" cy="3600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3923928" y="5445224"/>
            <a:ext cx="1588503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3923928" y="5877272"/>
            <a:ext cx="1588503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3. popiš kostru horní končetiny</a:t>
            </a:r>
            <a:endParaRPr lang="cs-CZ" dirty="0"/>
          </a:p>
        </p:txBody>
      </p:sp>
      <p:pic>
        <p:nvPicPr>
          <p:cNvPr id="12" name="image17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4320480" cy="4970463"/>
          </a:xfrm>
          <a:prstGeom prst="rect">
            <a:avLst/>
          </a:prstGeom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5220072" y="1412776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4860033" y="1916832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148064" y="2780928"/>
            <a:ext cx="29236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292080" y="4005064"/>
            <a:ext cx="364366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5508104" y="4725145"/>
            <a:ext cx="360040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5724128" y="5085184"/>
            <a:ext cx="360040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5580113" y="5445224"/>
            <a:ext cx="360040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Text Box 9"/>
          <p:cNvSpPr txBox="1">
            <a:spLocks noChangeArrowheads="1"/>
          </p:cNvSpPr>
          <p:nvPr/>
        </p:nvSpPr>
        <p:spPr bwMode="auto">
          <a:xfrm>
            <a:off x="5508105" y="5877272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4. popiš kostru dolní končetiny</a:t>
            </a:r>
            <a:endParaRPr lang="cs-CZ" dirty="0"/>
          </a:p>
        </p:txBody>
      </p:sp>
      <p:pic>
        <p:nvPicPr>
          <p:cNvPr id="13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1268760"/>
            <a:ext cx="2592288" cy="5184576"/>
          </a:xfrm>
          <a:prstGeom prst="rect">
            <a:avLst/>
          </a:prstGeom>
        </p:spPr>
      </p:pic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3491880" y="1196752"/>
            <a:ext cx="1592123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491880" y="1844824"/>
            <a:ext cx="1592123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491880" y="2132856"/>
            <a:ext cx="1588504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347864" y="2708920"/>
            <a:ext cx="158850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4139952" y="3861048"/>
            <a:ext cx="1588504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419872" y="4509120"/>
            <a:ext cx="1728192" cy="36004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3419872" y="5157192"/>
            <a:ext cx="1588503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347864" y="5589240"/>
            <a:ext cx="1588503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3491880" y="5949280"/>
            <a:ext cx="1588503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3419872" y="6237312"/>
            <a:ext cx="1588503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/>
          <a:lstStyle/>
          <a:p>
            <a:r>
              <a:rPr lang="cs-CZ" dirty="0" smtClean="0"/>
              <a:t>4. popiš kostru dolní končetiny</a:t>
            </a:r>
            <a:endParaRPr lang="cs-CZ" dirty="0"/>
          </a:p>
        </p:txBody>
      </p:sp>
      <p:pic>
        <p:nvPicPr>
          <p:cNvPr id="13" name="image18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1268760"/>
            <a:ext cx="2592288" cy="5184576"/>
          </a:xfrm>
          <a:prstGeom prst="rect">
            <a:avLst/>
          </a:prstGeom>
        </p:spPr>
      </p:pic>
      <p:sp>
        <p:nvSpPr>
          <p:cNvPr id="30" name="Text Box 8"/>
          <p:cNvSpPr txBox="1">
            <a:spLocks noChangeArrowheads="1"/>
          </p:cNvSpPr>
          <p:nvPr/>
        </p:nvSpPr>
        <p:spPr bwMode="auto">
          <a:xfrm>
            <a:off x="4860032" y="5949280"/>
            <a:ext cx="220351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4860032" y="6237312"/>
            <a:ext cx="504056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788024" y="1268760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4788024" y="1772816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4716016" y="2132856"/>
            <a:ext cx="292360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4716016" y="2780928"/>
            <a:ext cx="364366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4716016" y="3933056"/>
            <a:ext cx="360040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360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5.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4788024" y="4509120"/>
            <a:ext cx="360040" cy="2880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6.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8"/>
          <p:cNvSpPr txBox="1">
            <a:spLocks noChangeArrowheads="1"/>
          </p:cNvSpPr>
          <p:nvPr/>
        </p:nvSpPr>
        <p:spPr bwMode="auto">
          <a:xfrm>
            <a:off x="4788024" y="5229200"/>
            <a:ext cx="360040" cy="216024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10800" rIns="91440" bIns="1080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4788024" y="5661248"/>
            <a:ext cx="288032" cy="24622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cs-CZ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8. </a:t>
            </a:r>
            <a:endParaRPr kumimoji="0" lang="cs-CZ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607</Words>
  <Application>Microsoft Office PowerPoint</Application>
  <PresentationFormat>Předvádění na obrazovce (4:3)</PresentationFormat>
  <Paragraphs>222</Paragraphs>
  <Slides>40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1" baseType="lpstr">
      <vt:lpstr>Motiv sady Office</vt:lpstr>
      <vt:lpstr>Opakování kostra</vt:lpstr>
      <vt:lpstr>1. Páteř – napiš její části, počty obratlů a názvy prohnutí</vt:lpstr>
      <vt:lpstr>1. Páteř – napiš její části, počty obratlů a názvy prohnutí</vt:lpstr>
      <vt:lpstr>2. obratel + žebra</vt:lpstr>
      <vt:lpstr>2. obratel + žebra</vt:lpstr>
      <vt:lpstr>3. popiš kostru horní končetiny</vt:lpstr>
      <vt:lpstr>3. popiš kostru horní končetiny</vt:lpstr>
      <vt:lpstr>4. popiš kostru dolní končetiny</vt:lpstr>
      <vt:lpstr>4. popiš kostru dolní končetiny</vt:lpstr>
      <vt:lpstr>5. popiš lebku při pohledu zepředu</vt:lpstr>
      <vt:lpstr>5. popiš lebku při pohledu zepředu</vt:lpstr>
      <vt:lpstr>6. popiš lebku při pohledu zepředu</vt:lpstr>
      <vt:lpstr>6. popiš lebku při pohledu zepředu</vt:lpstr>
      <vt:lpstr>Jazylka</vt:lpstr>
      <vt:lpstr>7. švy lebky</vt:lpstr>
      <vt:lpstr>7. švy lebky</vt:lpstr>
      <vt:lpstr>8. stavba kosti</vt:lpstr>
      <vt:lpstr>8. stavba kosti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  <vt:lpstr>9. poruchy opěrné soustavy poznej poruchu</vt:lpstr>
    </vt:vector>
  </TitlesOfParts>
  <Company>ATC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kostra</dc:title>
  <dc:creator>mlcek</dc:creator>
  <cp:lastModifiedBy>mlcek</cp:lastModifiedBy>
  <cp:revision>13</cp:revision>
  <dcterms:created xsi:type="dcterms:W3CDTF">2024-11-12T09:45:16Z</dcterms:created>
  <dcterms:modified xsi:type="dcterms:W3CDTF">2024-11-12T16:05:37Z</dcterms:modified>
</cp:coreProperties>
</file>