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0" r:id="rId2"/>
    <p:sldId id="275" r:id="rId3"/>
    <p:sldId id="267" r:id="rId4"/>
    <p:sldId id="269" r:id="rId5"/>
    <p:sldId id="274" r:id="rId6"/>
    <p:sldId id="268" r:id="rId7"/>
    <p:sldId id="273" r:id="rId8"/>
    <p:sldId id="278" r:id="rId9"/>
    <p:sldId id="266" r:id="rId10"/>
    <p:sldId id="277" r:id="rId11"/>
    <p:sldId id="271" r:id="rId12"/>
    <p:sldId id="276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828CE-6EFB-4347-85F3-59523103FDF4}" type="datetimeFigureOut">
              <a:rPr lang="cs-CZ" smtClean="0"/>
              <a:t>08.11.2023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1935D4-A6F5-41E3-B547-BBD3A617F9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509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D9A4C6C4-0692-4F1A-801F-7B874BDAA3A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fld id="{A12FD68E-9614-4A1D-B5B9-BE5A94F3EEEE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pPr/>
              <a:t>1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33795" name="Rectangle 1">
            <a:extLst>
              <a:ext uri="{FF2B5EF4-FFF2-40B4-BE49-F238E27FC236}">
                <a16:creationId xmlns:a16="http://schemas.microsoft.com/office/drawing/2014/main" id="{170117CE-9C44-497B-8391-FB8A0D8DAE5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217488" y="812800"/>
            <a:ext cx="7121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2">
            <a:extLst>
              <a:ext uri="{FF2B5EF4-FFF2-40B4-BE49-F238E27FC236}">
                <a16:creationId xmlns:a16="http://schemas.microsoft.com/office/drawing/2014/main" id="{44773590-EABA-4499-B8ED-A824F6E2D88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75EA7E03-EC26-4160-8C50-B16A13C9A55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fld id="{873155F5-64DA-4C74-9CF4-99FA20FADCC2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pPr/>
              <a:t>10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48131" name="Rectangle 1">
            <a:extLst>
              <a:ext uri="{FF2B5EF4-FFF2-40B4-BE49-F238E27FC236}">
                <a16:creationId xmlns:a16="http://schemas.microsoft.com/office/drawing/2014/main" id="{1DE474E0-0F09-43B4-B797-0387BB2CFA8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217488" y="812800"/>
            <a:ext cx="7121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1B2E79A4-F001-4566-8E58-87053D9C9CD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B0D75F9B-5FD2-4C63-A88B-E855F77F042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fld id="{77320F0A-144C-46EB-91A4-6B08FFA610A5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pPr/>
              <a:t>11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35843" name="Rectangle 1">
            <a:extLst>
              <a:ext uri="{FF2B5EF4-FFF2-40B4-BE49-F238E27FC236}">
                <a16:creationId xmlns:a16="http://schemas.microsoft.com/office/drawing/2014/main" id="{D4CBD096-51BE-43B4-AE51-928ADA02EE5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217488" y="812800"/>
            <a:ext cx="7121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13998D72-3FDF-4E5C-8869-82489438960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A5285176-4560-4F20-8C5B-59086F3F6F3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fld id="{EAF919BF-71A3-4950-803E-A4DE0B568B5D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pPr/>
              <a:t>12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46083" name="Rectangle 1">
            <a:extLst>
              <a:ext uri="{FF2B5EF4-FFF2-40B4-BE49-F238E27FC236}">
                <a16:creationId xmlns:a16="http://schemas.microsoft.com/office/drawing/2014/main" id="{D6861B62-2AE1-4B32-BB36-C22FE5FFB28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217488" y="812800"/>
            <a:ext cx="7121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2">
            <a:extLst>
              <a:ext uri="{FF2B5EF4-FFF2-40B4-BE49-F238E27FC236}">
                <a16:creationId xmlns:a16="http://schemas.microsoft.com/office/drawing/2014/main" id="{86D65FE7-5D62-4008-89B4-FAB2306EEE2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1DBE006B-1AAD-4E10-9C0E-B4721632FC2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fld id="{425830C3-A847-4D80-90C5-F9381EEE2524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pPr/>
              <a:t>2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44035" name="Rectangle 1">
            <a:extLst>
              <a:ext uri="{FF2B5EF4-FFF2-40B4-BE49-F238E27FC236}">
                <a16:creationId xmlns:a16="http://schemas.microsoft.com/office/drawing/2014/main" id="{AC13E964-9509-44A1-A232-19A2D10DD48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217488" y="812800"/>
            <a:ext cx="7121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2">
            <a:extLst>
              <a:ext uri="{FF2B5EF4-FFF2-40B4-BE49-F238E27FC236}">
                <a16:creationId xmlns:a16="http://schemas.microsoft.com/office/drawing/2014/main" id="{8052C372-F3F9-4560-96D7-DAEA27DAA5F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70E2ECF6-8340-490C-BD25-DEEA07DAC39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fld id="{8042130D-6A86-4968-9CAC-864F61443063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pPr/>
              <a:t>3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27651" name="Rectangle 1">
            <a:extLst>
              <a:ext uri="{FF2B5EF4-FFF2-40B4-BE49-F238E27FC236}">
                <a16:creationId xmlns:a16="http://schemas.microsoft.com/office/drawing/2014/main" id="{16E90BA8-5A0C-4144-81A5-1C7BC99939D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217488" y="812800"/>
            <a:ext cx="7121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2">
            <a:extLst>
              <a:ext uri="{FF2B5EF4-FFF2-40B4-BE49-F238E27FC236}">
                <a16:creationId xmlns:a16="http://schemas.microsoft.com/office/drawing/2014/main" id="{C13353F4-DD14-43E5-A1A6-75DC244E35C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88B63BA0-281E-4036-B7DE-6A547071FD0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fld id="{8879E7DC-537A-4C39-8500-1694C294ABF5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pPr/>
              <a:t>4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31747" name="Rectangle 1">
            <a:extLst>
              <a:ext uri="{FF2B5EF4-FFF2-40B4-BE49-F238E27FC236}">
                <a16:creationId xmlns:a16="http://schemas.microsoft.com/office/drawing/2014/main" id="{A37BF664-DD93-471F-B1B9-3E1FDC4B9B2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217488" y="812800"/>
            <a:ext cx="7121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2">
            <a:extLst>
              <a:ext uri="{FF2B5EF4-FFF2-40B4-BE49-F238E27FC236}">
                <a16:creationId xmlns:a16="http://schemas.microsoft.com/office/drawing/2014/main" id="{F4091C7C-5046-49D4-B107-ECAD8D2E71D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AFA203C2-B83A-4E13-BDF8-2C2E9335FAB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fld id="{EF99494B-846E-4559-B87A-2D42B431AA18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pPr/>
              <a:t>5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41987" name="Rectangle 1">
            <a:extLst>
              <a:ext uri="{FF2B5EF4-FFF2-40B4-BE49-F238E27FC236}">
                <a16:creationId xmlns:a16="http://schemas.microsoft.com/office/drawing/2014/main" id="{04CFCFA8-4C4A-4006-8F9B-158435B55F0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217488" y="812800"/>
            <a:ext cx="7121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424C09C8-2F5B-48E9-8A31-1B34A243E90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DBBF2CFF-2052-4B0B-B744-F388AA2D191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fld id="{9CD7316B-7B4F-47E5-91F0-CEDD536207B2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pPr/>
              <a:t>6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29699" name="Rectangle 1">
            <a:extLst>
              <a:ext uri="{FF2B5EF4-FFF2-40B4-BE49-F238E27FC236}">
                <a16:creationId xmlns:a16="http://schemas.microsoft.com/office/drawing/2014/main" id="{86589D8A-3768-433D-9787-263B21CEB45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217488" y="812800"/>
            <a:ext cx="7121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id="{78AB9AC5-EDF9-4962-AD70-0ECB4A6E3A3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F470CCB8-CA68-4D93-8976-36E6060D024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fld id="{1DC66A72-B4B1-496E-9398-88B21F955201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pPr/>
              <a:t>7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39939" name="Rectangle 1">
            <a:extLst>
              <a:ext uri="{FF2B5EF4-FFF2-40B4-BE49-F238E27FC236}">
                <a16:creationId xmlns:a16="http://schemas.microsoft.com/office/drawing/2014/main" id="{087BC9D3-CFA2-41CE-8BDB-05036837F0D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217488" y="812800"/>
            <a:ext cx="7121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2">
            <a:extLst>
              <a:ext uri="{FF2B5EF4-FFF2-40B4-BE49-F238E27FC236}">
                <a16:creationId xmlns:a16="http://schemas.microsoft.com/office/drawing/2014/main" id="{8C3424A8-6EDF-467A-BFF4-FB3E31D3DA7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B5A5EB8E-060A-4D95-95A7-92FA4B77C38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fld id="{07249A15-485A-46DA-9C21-96C786454F42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pPr/>
              <a:t>8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50179" name="Rectangle 1">
            <a:extLst>
              <a:ext uri="{FF2B5EF4-FFF2-40B4-BE49-F238E27FC236}">
                <a16:creationId xmlns:a16="http://schemas.microsoft.com/office/drawing/2014/main" id="{8D6656F9-A41B-4A74-A982-41B09EA6505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217488" y="812800"/>
            <a:ext cx="7121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2">
            <a:extLst>
              <a:ext uri="{FF2B5EF4-FFF2-40B4-BE49-F238E27FC236}">
                <a16:creationId xmlns:a16="http://schemas.microsoft.com/office/drawing/2014/main" id="{11DB17ED-5927-4B09-8D16-F4707C54D78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CFDC5D86-3931-4A30-8A78-18799261380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fld id="{4B69F070-07CF-40C4-9FE8-638C281657EC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pPr/>
              <a:t>9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25603" name="Rectangle 1">
            <a:extLst>
              <a:ext uri="{FF2B5EF4-FFF2-40B4-BE49-F238E27FC236}">
                <a16:creationId xmlns:a16="http://schemas.microsoft.com/office/drawing/2014/main" id="{956C6AE2-8447-4A68-9A8E-4B7AD325819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217488" y="812800"/>
            <a:ext cx="7121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2">
            <a:extLst>
              <a:ext uri="{FF2B5EF4-FFF2-40B4-BE49-F238E27FC236}">
                <a16:creationId xmlns:a16="http://schemas.microsoft.com/office/drawing/2014/main" id="{86C30254-D0EF-43DC-9F8E-002E6888567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7891A8-37DB-4A29-BE6B-0483B6009B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84460F7-8AEC-444A-BF98-6A3CCE25AA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68C1400-0A41-4DF0-95E7-332DC4E3D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7DF6-284D-464D-B3F2-A4324EA8E73C}" type="datetimeFigureOut">
              <a:rPr lang="cs-CZ" smtClean="0"/>
              <a:t>08.11.2023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ABFF976-F4D2-48E2-8503-BDFB77020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1E6075-2EF7-42F4-AB13-E021E1167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FC13-BD5D-48AF-B7D7-AB75AF35CA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473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8364F9-8619-43B9-A198-48B9D108F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22571EF-834D-4244-8A4F-6A82F8D91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8A6F4B3-AFCB-4A3A-8EC0-01A1CA303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7DF6-284D-464D-B3F2-A4324EA8E73C}" type="datetimeFigureOut">
              <a:rPr lang="cs-CZ" smtClean="0"/>
              <a:t>08.11.2023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C697D70-38D9-4673-B045-D6E84F81A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FD33C0-E0AE-46DA-A1AD-FAAFF6C27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FC13-BD5D-48AF-B7D7-AB75AF35CA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2370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4BAE076-EC61-4083-881A-60CDB8C0F8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FF98051-525A-4C53-B658-9CCC12F37E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A463258-675D-4930-BEED-C41591797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7DF6-284D-464D-B3F2-A4324EA8E73C}" type="datetimeFigureOut">
              <a:rPr lang="cs-CZ" smtClean="0"/>
              <a:t>08.11.2023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871D572-66B1-4914-B018-B93E0DE06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D868EC7-F449-4855-B968-668E56061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FC13-BD5D-48AF-B7D7-AB75AF35CA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5262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BCA0A5-84F1-452F-864E-E4CFC6970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4779C3D-742E-4865-9C26-4216C3BBA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0BCBD0C-AB30-44CF-A65C-7A8935FF7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7DF6-284D-464D-B3F2-A4324EA8E73C}" type="datetimeFigureOut">
              <a:rPr lang="cs-CZ" smtClean="0"/>
              <a:t>08.11.2023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FCFE2D0-C8D6-405D-B47B-A68DD7673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83769C2-8708-43D7-9CC6-1153B95C8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FC13-BD5D-48AF-B7D7-AB75AF35CA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0881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C055C4-7B49-41FF-B614-14963320D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4E3E244-83A6-4BD3-AD37-704149FF0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D94F650-8F6F-4C0F-AF02-30A92CC48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7DF6-284D-464D-B3F2-A4324EA8E73C}" type="datetimeFigureOut">
              <a:rPr lang="cs-CZ" smtClean="0"/>
              <a:t>08.11.2023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1AA0558-6BC0-440A-A82F-EDB520ACE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5D4DBAD-A3E1-4E88-BA6A-78D2FDF0A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FC13-BD5D-48AF-B7D7-AB75AF35CA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9283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03C1A0-65D2-4C1D-A8A3-ECFE65621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6CAE096-3FF5-48A4-B2F4-0EF7A61CDD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7DAEBC5-6C14-4A18-8110-9EEEB329D5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8F7F6FC-D5B7-4CB3-8C42-298707728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7DF6-284D-464D-B3F2-A4324EA8E73C}" type="datetimeFigureOut">
              <a:rPr lang="cs-CZ" smtClean="0"/>
              <a:t>08.11.2023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9CF6584-9A8D-49FE-9207-77ADF3A50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8327E67-A498-4B04-8177-8C2A626EE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FC13-BD5D-48AF-B7D7-AB75AF35CA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7549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CE5C60-2DE6-4EFA-A276-07A341B3B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56922E0-8FE3-4B8C-8A7F-2A96F78948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8B2E561-B985-45C8-8CC7-9E7FE55298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B6D5A696-E6A7-46E5-9F4A-8F4F9E0565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C5CA1454-5FB5-47C8-BF59-A062D68AB1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02388F1-60B7-4CDA-83F6-05AC6DA8A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7DF6-284D-464D-B3F2-A4324EA8E73C}" type="datetimeFigureOut">
              <a:rPr lang="cs-CZ" smtClean="0"/>
              <a:t>08.11.2023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CCA84BB-FA1F-4AD1-A7AB-718DDC545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7AA5DE5-7C92-4383-8EFA-9A204CAC9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FC13-BD5D-48AF-B7D7-AB75AF35CA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0713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309DA8-3EDD-43B4-BD7F-1C1191029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7BE535A-F280-4E17-B215-3E328D29F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7DF6-284D-464D-B3F2-A4324EA8E73C}" type="datetimeFigureOut">
              <a:rPr lang="cs-CZ" smtClean="0"/>
              <a:t>08.11.2023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258DEE0-0826-43DC-9A38-EE9DB89F2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BB2A84D-35AE-4D77-AF3C-0D4872269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FC13-BD5D-48AF-B7D7-AB75AF35CA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2585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FC31EEC-E85E-45EA-9E42-D434CAF5A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7DF6-284D-464D-B3F2-A4324EA8E73C}" type="datetimeFigureOut">
              <a:rPr lang="cs-CZ" smtClean="0"/>
              <a:t>08.11.2023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E28EA91-C918-4867-8FF9-C4BE5E122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040C655-B9E5-48E3-8E37-827C35C81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FC13-BD5D-48AF-B7D7-AB75AF35CA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601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76CFB9-49ED-4654-AB9A-C0D98B480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50410C5-9E93-4B7B-8D4E-A208D16B9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1EB9885E-38BA-4265-809E-2E767B47C8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CC87E8C-A7C6-4B30-87E4-27638EA29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7DF6-284D-464D-B3F2-A4324EA8E73C}" type="datetimeFigureOut">
              <a:rPr lang="cs-CZ" smtClean="0"/>
              <a:t>08.11.2023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E0FF4BD-B996-4C2C-88E1-4C0F0D8F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7252ECA-DB28-445A-9C33-FF9689DD4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FC13-BD5D-48AF-B7D7-AB75AF35CA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3539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B9BEFA-6BF7-4FE2-9C8F-C3C8196AA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E51A321-5AC9-4213-9CDC-02E7B34517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0E18A29-B531-4394-BC1E-C86CDC78EB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75EB757-7F9D-4F17-9DEB-0C71830E5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7DF6-284D-464D-B3F2-A4324EA8E73C}" type="datetimeFigureOut">
              <a:rPr lang="cs-CZ" smtClean="0"/>
              <a:t>08.11.2023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E1FA9F2-EFFF-4FF8-B30D-A6EE7EC78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438A68B-DA7E-4E54-809E-1CE42295F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FC13-BD5D-48AF-B7D7-AB75AF35CA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6280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E662CA0-A7FB-4BD4-B9B1-EF633043D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F401D83-23A1-48AE-A17D-AC95B6650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5FAE814-A4A7-4A66-8061-86506391CA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47DF6-284D-464D-B3F2-A4324EA8E73C}" type="datetimeFigureOut">
              <a:rPr lang="cs-CZ" smtClean="0"/>
              <a:t>08.11.2023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AFABC90-8DE8-4DA0-8C30-A4321C4506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21EE4AD-3DA6-4F77-8DC9-E3460B66B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0FC13-BD5D-48AF-B7D7-AB75AF35CA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077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>
            <a:extLst>
              <a:ext uri="{FF2B5EF4-FFF2-40B4-BE49-F238E27FC236}">
                <a16:creationId xmlns:a16="http://schemas.microsoft.com/office/drawing/2014/main" id="{446000E6-8DF1-4126-8E09-27F79A2A8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0049" y="273629"/>
            <a:ext cx="8227583" cy="71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 sz="1633">
              <a:cs typeface="Droid Sans Fallback" charset="0"/>
            </a:endParaRPr>
          </a:p>
        </p:txBody>
      </p:sp>
      <p:pic>
        <p:nvPicPr>
          <p:cNvPr id="32772" name="Picture 3">
            <a:extLst>
              <a:ext uri="{FF2B5EF4-FFF2-40B4-BE49-F238E27FC236}">
                <a16:creationId xmlns:a16="http://schemas.microsoft.com/office/drawing/2014/main" id="{D6769EB0-18D0-4553-8BAA-123CFAD0B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20" y="293792"/>
            <a:ext cx="9107516" cy="6074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">
            <a:extLst>
              <a:ext uri="{FF2B5EF4-FFF2-40B4-BE49-F238E27FC236}">
                <a16:creationId xmlns:a16="http://schemas.microsoft.com/office/drawing/2014/main" id="{CDD03588-23D8-4AE4-9CFC-18815BCB0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21" y="0"/>
            <a:ext cx="9144960" cy="685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7107" name="Text Box 2">
            <a:extLst>
              <a:ext uri="{FF2B5EF4-FFF2-40B4-BE49-F238E27FC236}">
                <a16:creationId xmlns:a16="http://schemas.microsoft.com/office/drawing/2014/main" id="{B50F63EB-51AE-4896-9D8B-B200727A7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0049" y="273629"/>
            <a:ext cx="8227583" cy="71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 sz="1633">
              <a:cs typeface="Droid Sans Fallback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>
            <a:extLst>
              <a:ext uri="{FF2B5EF4-FFF2-40B4-BE49-F238E27FC236}">
                <a16:creationId xmlns:a16="http://schemas.microsoft.com/office/drawing/2014/main" id="{80BAFB3A-C51B-498A-96BF-02077E815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0049" y="273629"/>
            <a:ext cx="8227583" cy="71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 sz="1633">
              <a:cs typeface="Droid Sans Fallback" charset="0"/>
            </a:endParaRPr>
          </a:p>
        </p:txBody>
      </p:sp>
      <p:pic>
        <p:nvPicPr>
          <p:cNvPr id="34820" name="Picture 3">
            <a:extLst>
              <a:ext uri="{FF2B5EF4-FFF2-40B4-BE49-F238E27FC236}">
                <a16:creationId xmlns:a16="http://schemas.microsoft.com/office/drawing/2014/main" id="{3EC2A326-277A-4BB0-8931-965D2EF1C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21" y="0"/>
            <a:ext cx="9160802" cy="610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>
            <a:extLst>
              <a:ext uri="{FF2B5EF4-FFF2-40B4-BE49-F238E27FC236}">
                <a16:creationId xmlns:a16="http://schemas.microsoft.com/office/drawing/2014/main" id="{431B6A50-E80A-43BA-974A-3282C4703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0049" y="273629"/>
            <a:ext cx="8227583" cy="71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 sz="1633">
              <a:cs typeface="Droid Sans Fallback" charset="0"/>
            </a:endParaRPr>
          </a:p>
        </p:txBody>
      </p:sp>
      <p:pic>
        <p:nvPicPr>
          <p:cNvPr id="45060" name="Picture 3">
            <a:extLst>
              <a:ext uri="{FF2B5EF4-FFF2-40B4-BE49-F238E27FC236}">
                <a16:creationId xmlns:a16="http://schemas.microsoft.com/office/drawing/2014/main" id="{F19EC5E7-7ADE-49D1-9784-A40DF9FD2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20" y="0"/>
            <a:ext cx="5616590" cy="421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5061" name="Picture 4">
            <a:extLst>
              <a:ext uri="{FF2B5EF4-FFF2-40B4-BE49-F238E27FC236}">
                <a16:creationId xmlns:a16="http://schemas.microsoft.com/office/drawing/2014/main" id="{629F8DBC-1160-45BE-90E5-8861760BB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861" y="3346912"/>
            <a:ext cx="4376619" cy="3511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>
            <a:extLst>
              <a:ext uri="{FF2B5EF4-FFF2-40B4-BE49-F238E27FC236}">
                <a16:creationId xmlns:a16="http://schemas.microsoft.com/office/drawing/2014/main" id="{DD69EB54-9745-4091-9148-F35E564F9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0049" y="273629"/>
            <a:ext cx="8227583" cy="71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 sz="1633">
              <a:cs typeface="Droid Sans Fallback" charset="0"/>
            </a:endParaRPr>
          </a:p>
        </p:txBody>
      </p:sp>
      <p:pic>
        <p:nvPicPr>
          <p:cNvPr id="43012" name="Picture 3">
            <a:extLst>
              <a:ext uri="{FF2B5EF4-FFF2-40B4-BE49-F238E27FC236}">
                <a16:creationId xmlns:a16="http://schemas.microsoft.com/office/drawing/2014/main" id="{6CDAE626-B537-408D-ADEA-B71509F38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21" y="1"/>
            <a:ext cx="9258732" cy="617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>
            <a:extLst>
              <a:ext uri="{FF2B5EF4-FFF2-40B4-BE49-F238E27FC236}">
                <a16:creationId xmlns:a16="http://schemas.microsoft.com/office/drawing/2014/main" id="{CE298905-6D0E-4452-BAB1-0FB1AF486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0049" y="273629"/>
            <a:ext cx="8227583" cy="71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 sz="1633">
              <a:cs typeface="Droid Sans Fallback" charset="0"/>
            </a:endParaRPr>
          </a:p>
        </p:txBody>
      </p:sp>
      <p:pic>
        <p:nvPicPr>
          <p:cNvPr id="26628" name="Picture 3">
            <a:extLst>
              <a:ext uri="{FF2B5EF4-FFF2-40B4-BE49-F238E27FC236}">
                <a16:creationId xmlns:a16="http://schemas.microsoft.com/office/drawing/2014/main" id="{2EC0062C-BD46-4B03-85D2-971E316BB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21" y="0"/>
            <a:ext cx="9144960" cy="605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>
            <a:extLst>
              <a:ext uri="{FF2B5EF4-FFF2-40B4-BE49-F238E27FC236}">
                <a16:creationId xmlns:a16="http://schemas.microsoft.com/office/drawing/2014/main" id="{B3D64891-496C-4C32-8E57-BCDD49E92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0049" y="273629"/>
            <a:ext cx="8227583" cy="71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 sz="1633">
              <a:cs typeface="Droid Sans Fallback" charset="0"/>
            </a:endParaRPr>
          </a:p>
        </p:txBody>
      </p:sp>
      <p:pic>
        <p:nvPicPr>
          <p:cNvPr id="30724" name="Picture 3">
            <a:extLst>
              <a:ext uri="{FF2B5EF4-FFF2-40B4-BE49-F238E27FC236}">
                <a16:creationId xmlns:a16="http://schemas.microsoft.com/office/drawing/2014/main" id="{108535E5-6A13-4667-A5FD-32229154F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21" y="1404149"/>
            <a:ext cx="9179524" cy="382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>
            <a:extLst>
              <a:ext uri="{FF2B5EF4-FFF2-40B4-BE49-F238E27FC236}">
                <a16:creationId xmlns:a16="http://schemas.microsoft.com/office/drawing/2014/main" id="{E6964D3A-C06C-49D1-AC66-6AF4B3F45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0049" y="273629"/>
            <a:ext cx="8227583" cy="71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 sz="1633">
              <a:cs typeface="Droid Sans Fallback" charset="0"/>
            </a:endParaRPr>
          </a:p>
        </p:txBody>
      </p:sp>
      <p:pic>
        <p:nvPicPr>
          <p:cNvPr id="40964" name="Picture 3">
            <a:extLst>
              <a:ext uri="{FF2B5EF4-FFF2-40B4-BE49-F238E27FC236}">
                <a16:creationId xmlns:a16="http://schemas.microsoft.com/office/drawing/2014/main" id="{260AC9AF-4DB7-4F2B-A749-A8B55AEE4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21" y="-164177"/>
            <a:ext cx="9144960" cy="653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>
            <a:extLst>
              <a:ext uri="{FF2B5EF4-FFF2-40B4-BE49-F238E27FC236}">
                <a16:creationId xmlns:a16="http://schemas.microsoft.com/office/drawing/2014/main" id="{5491D59C-5F7C-4B3F-8D21-F2A73850F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21" y="1"/>
            <a:ext cx="9144960" cy="6785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8675" name="Text Box 2">
            <a:extLst>
              <a:ext uri="{FF2B5EF4-FFF2-40B4-BE49-F238E27FC236}">
                <a16:creationId xmlns:a16="http://schemas.microsoft.com/office/drawing/2014/main" id="{05F3C1F2-5DE2-43F4-8043-92FF66ED2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0049" y="273629"/>
            <a:ext cx="8227583" cy="71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 sz="1633">
              <a:cs typeface="Droid Sans Fallback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>
            <a:extLst>
              <a:ext uri="{FF2B5EF4-FFF2-40B4-BE49-F238E27FC236}">
                <a16:creationId xmlns:a16="http://schemas.microsoft.com/office/drawing/2014/main" id="{181D6B05-2AF2-4BF6-ABA4-F8E0C9902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0049" y="273629"/>
            <a:ext cx="8227583" cy="71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 sz="1633">
              <a:cs typeface="Droid Sans Fallback" charset="0"/>
            </a:endParaRPr>
          </a:p>
        </p:txBody>
      </p:sp>
      <p:pic>
        <p:nvPicPr>
          <p:cNvPr id="38916" name="Picture 3">
            <a:extLst>
              <a:ext uri="{FF2B5EF4-FFF2-40B4-BE49-F238E27FC236}">
                <a16:creationId xmlns:a16="http://schemas.microsoft.com/office/drawing/2014/main" id="{4DEB5573-7FE1-4819-B913-25FF67D58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242" y="0"/>
            <a:ext cx="8296711" cy="6401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>
            <a:extLst>
              <a:ext uri="{FF2B5EF4-FFF2-40B4-BE49-F238E27FC236}">
                <a16:creationId xmlns:a16="http://schemas.microsoft.com/office/drawing/2014/main" id="{8AEA0497-03FA-4EBB-B386-5965C5C9F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0049" y="273629"/>
            <a:ext cx="8227583" cy="71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 sz="1633">
              <a:cs typeface="Droid Sans Fallback" charset="0"/>
            </a:endParaRPr>
          </a:p>
        </p:txBody>
      </p:sp>
      <p:pic>
        <p:nvPicPr>
          <p:cNvPr id="49156" name="Picture 3">
            <a:extLst>
              <a:ext uri="{FF2B5EF4-FFF2-40B4-BE49-F238E27FC236}">
                <a16:creationId xmlns:a16="http://schemas.microsoft.com/office/drawing/2014/main" id="{4F893DE0-7B5D-460E-A98F-F1C9B291D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20" y="0"/>
            <a:ext cx="9155042" cy="610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>
            <a:extLst>
              <a:ext uri="{FF2B5EF4-FFF2-40B4-BE49-F238E27FC236}">
                <a16:creationId xmlns:a16="http://schemas.microsoft.com/office/drawing/2014/main" id="{80D0BBD8-856D-43E1-A9ED-4E4995325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0049" y="273629"/>
            <a:ext cx="8227583" cy="71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 sz="1633">
              <a:cs typeface="Droid Sans Fallback" charset="0"/>
            </a:endParaRPr>
          </a:p>
        </p:txBody>
      </p:sp>
      <p:pic>
        <p:nvPicPr>
          <p:cNvPr id="24580" name="Picture 3">
            <a:extLst>
              <a:ext uri="{FF2B5EF4-FFF2-40B4-BE49-F238E27FC236}">
                <a16:creationId xmlns:a16="http://schemas.microsoft.com/office/drawing/2014/main" id="{A167444D-2C59-4A03-8ABF-E3ED67905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678" y="0"/>
            <a:ext cx="9160802" cy="610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12</Words>
  <Application>Microsoft Office PowerPoint</Application>
  <PresentationFormat>Širokoúhlá obrazovka</PresentationFormat>
  <Paragraphs>12</Paragraphs>
  <Slides>12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Droid Sans Fallback</vt:lpstr>
      <vt:lpstr>Tahoma</vt:lpstr>
      <vt:lpstr>Times New Roman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Mlček Lukáš</dc:creator>
  <cp:lastModifiedBy>Mlček Lukáš</cp:lastModifiedBy>
  <cp:revision>2</cp:revision>
  <dcterms:created xsi:type="dcterms:W3CDTF">2023-11-08T07:36:04Z</dcterms:created>
  <dcterms:modified xsi:type="dcterms:W3CDTF">2023-11-08T07:46:42Z</dcterms:modified>
</cp:coreProperties>
</file>