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11.01.2024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11.01.2024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brázek - Rhizocarpon geographicum (mapovník zeměpisný) | BioLib.cz">
            <a:extLst>
              <a:ext uri="{FF2B5EF4-FFF2-40B4-BE49-F238E27FC236}">
                <a16:creationId xmlns:a16="http://schemas.microsoft.com/office/drawing/2014/main" xmlns="" id="{3D395A53-E3DB-473B-B449-EF3148CF6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0"/>
            <a:ext cx="7774255" cy="5830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899592" y="587727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mapovník</a:t>
            </a:r>
            <a:r>
              <a:rPr lang="cs-CZ" dirty="0" smtClean="0"/>
              <a:t> zeměpisný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95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Obrázek - Xanthoria parietina (terčovník zední) | BioLib.cz">
            <a:extLst>
              <a:ext uri="{FF2B5EF4-FFF2-40B4-BE49-F238E27FC236}">
                <a16:creationId xmlns:a16="http://schemas.microsoft.com/office/drawing/2014/main" xmlns="" id="{DF35EADB-36F8-491A-BE3E-B7EC8CC07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323" y="476672"/>
            <a:ext cx="8687695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899592" y="587727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terčovník zední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95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alternativní popis obrázku chybí">
            <a:extLst>
              <a:ext uri="{FF2B5EF4-FFF2-40B4-BE49-F238E27FC236}">
                <a16:creationId xmlns:a16="http://schemas.microsoft.com/office/drawing/2014/main" xmlns="" id="{1C42953B-F330-4526-973E-62C156E86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0"/>
            <a:ext cx="7236296" cy="612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547664" y="623731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terčovka bublinatá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95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Lecanora allophana - misnička různotvará">
            <a:extLst>
              <a:ext uri="{FF2B5EF4-FFF2-40B4-BE49-F238E27FC236}">
                <a16:creationId xmlns:a16="http://schemas.microsoft.com/office/drawing/2014/main" xmlns="" id="{165AE7B2-7C75-4785-912B-137CC09ED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0"/>
            <a:ext cx="4233199" cy="564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547664" y="623731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misnička nahnědlá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95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alternativní popis obrázku chybí">
            <a:extLst>
              <a:ext uri="{FF2B5EF4-FFF2-40B4-BE49-F238E27FC236}">
                <a16:creationId xmlns:a16="http://schemas.microsoft.com/office/drawing/2014/main" xmlns="" id="{23622A7E-1913-4B48-AAA9-36F08570C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570531" cy="6427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475656" y="648866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dutohlávka sobí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95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Usnea filipendula - provazovka obecná">
            <a:extLst>
              <a:ext uri="{FF2B5EF4-FFF2-40B4-BE49-F238E27FC236}">
                <a16:creationId xmlns:a16="http://schemas.microsoft.com/office/drawing/2014/main" xmlns="" id="{637AB49F-E8A7-47D6-8C4F-073388CC1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0"/>
            <a:ext cx="4505971" cy="6006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763688" y="630932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provazovka vousatá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95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</Words>
  <Application>Microsoft Office PowerPoint</Application>
  <PresentationFormat>Předvádění na obrazovce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Mlček Lukáš</dc:creator>
  <cp:lastModifiedBy>mlcek</cp:lastModifiedBy>
  <cp:revision>4</cp:revision>
  <dcterms:created xsi:type="dcterms:W3CDTF">2024-01-11T08:48:01Z</dcterms:created>
  <dcterms:modified xsi:type="dcterms:W3CDTF">2024-01-11T09:54:51Z</dcterms:modified>
</cp:coreProperties>
</file>