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7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4F07-98D6-4140-9166-BE145289C159}" type="datetimeFigureOut">
              <a:rPr lang="cs-CZ" smtClean="0"/>
              <a:pPr/>
              <a:t>08.01.2024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D9D2-C7E1-4DA2-A4E8-AE2712971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Houby, které pomáhají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52947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chrysogenum</a:t>
            </a:r>
            <a:r>
              <a:rPr lang="cs-CZ" dirty="0" smtClean="0"/>
              <a:t> – zdroj penicilinu – objeven </a:t>
            </a:r>
            <a:r>
              <a:rPr lang="cs-CZ" dirty="0" err="1" smtClean="0"/>
              <a:t>Alexanderem</a:t>
            </a:r>
            <a:r>
              <a:rPr lang="cs-CZ" dirty="0" smtClean="0"/>
              <a:t> </a:t>
            </a:r>
            <a:r>
              <a:rPr lang="cs-CZ" dirty="0" err="1" smtClean="0"/>
              <a:t>Flemingem</a:t>
            </a:r>
            <a:r>
              <a:rPr lang="cs-CZ" dirty="0" smtClean="0"/>
              <a:t> r. 1929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14212"/>
            <a:ext cx="5040560" cy="4843664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314" cy="587727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52947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Penicillium</a:t>
            </a:r>
            <a:r>
              <a:rPr lang="cs-CZ" dirty="0" smtClean="0"/>
              <a:t> </a:t>
            </a:r>
            <a:r>
              <a:rPr lang="cs-CZ" dirty="0" err="1" smtClean="0"/>
              <a:t>camemberti</a:t>
            </a:r>
            <a:endParaRPr lang="cs-CZ" dirty="0"/>
          </a:p>
          <a:p>
            <a:endParaRPr lang="cs-CZ" dirty="0"/>
          </a:p>
        </p:txBody>
      </p:sp>
      <p:pic>
        <p:nvPicPr>
          <p:cNvPr id="19460" name="Picture 4" descr="alternativní popis obrázku chyb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781299"/>
            <a:ext cx="257175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14400"/>
          </a:xfrm>
        </p:spPr>
        <p:txBody>
          <a:bodyPr/>
          <a:lstStyle/>
          <a:p>
            <a:r>
              <a:rPr lang="cs-CZ" dirty="0" err="1" smtClean="0"/>
              <a:t>r</a:t>
            </a:r>
            <a:r>
              <a:rPr lang="cs-CZ" dirty="0" err="1" smtClean="0"/>
              <a:t>ezavec</a:t>
            </a:r>
            <a:r>
              <a:rPr lang="cs-CZ" dirty="0" smtClean="0"/>
              <a:t> </a:t>
            </a:r>
            <a:r>
              <a:rPr lang="cs-CZ" dirty="0" smtClean="0"/>
              <a:t>šikmý - </a:t>
            </a:r>
            <a:r>
              <a:rPr lang="cs-CZ" dirty="0" err="1" smtClean="0"/>
              <a:t>čaga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5294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roste na kmenech bříz v severských lesích Evropy</a:t>
            </a:r>
          </a:p>
          <a:p>
            <a:r>
              <a:rPr lang="cs-CZ" dirty="0" smtClean="0"/>
              <a:t>dlouhodobé užívání podporuje imunitní systém</a:t>
            </a:r>
            <a:endParaRPr lang="cs-CZ" dirty="0"/>
          </a:p>
        </p:txBody>
      </p:sp>
      <p:pic>
        <p:nvPicPr>
          <p:cNvPr id="1026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6179840" cy="463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l</a:t>
            </a:r>
            <a:r>
              <a:rPr lang="cs-CZ" dirty="0" err="1" smtClean="0"/>
              <a:t>esklokorka</a:t>
            </a:r>
            <a:r>
              <a:rPr lang="cs-CZ" dirty="0" smtClean="0"/>
              <a:t> </a:t>
            </a:r>
            <a:r>
              <a:rPr lang="cs-CZ" dirty="0" smtClean="0"/>
              <a:t>lesklá - </a:t>
            </a:r>
            <a:r>
              <a:rPr lang="cs-CZ" dirty="0" err="1" smtClean="0"/>
              <a:t>reischi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5294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roste </a:t>
            </a:r>
            <a:r>
              <a:rPr lang="cs-CZ" dirty="0" smtClean="0"/>
              <a:t>i </a:t>
            </a:r>
            <a:r>
              <a:rPr lang="cs-CZ" dirty="0" smtClean="0"/>
              <a:t>u </a:t>
            </a:r>
            <a:r>
              <a:rPr lang="cs-CZ" dirty="0" smtClean="0"/>
              <a:t>nás na kmenech dřevin</a:t>
            </a:r>
          </a:p>
          <a:p>
            <a:r>
              <a:rPr lang="cs-CZ" dirty="0" smtClean="0"/>
              <a:t>doplněk stravy na podporu imunity</a:t>
            </a:r>
            <a:endParaRPr lang="cs-CZ" dirty="0"/>
          </a:p>
        </p:txBody>
      </p:sp>
      <p:pic>
        <p:nvPicPr>
          <p:cNvPr id="1028" name="Picture 4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</a:t>
            </a:r>
            <a:r>
              <a:rPr lang="cs-CZ" dirty="0" smtClean="0"/>
              <a:t>ouževnatec </a:t>
            </a:r>
            <a:r>
              <a:rPr lang="cs-CZ" dirty="0" smtClean="0"/>
              <a:t>jedlý - </a:t>
            </a:r>
            <a:r>
              <a:rPr lang="cs-CZ" dirty="0" err="1"/>
              <a:t>šiitake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00811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houba JV Asie, žije na kmenech listnatých stromů</a:t>
            </a:r>
          </a:p>
          <a:p>
            <a:r>
              <a:rPr lang="cs-CZ" dirty="0" smtClean="0"/>
              <a:t>má typické aroma – využití v kuchyni – polévka </a:t>
            </a:r>
            <a:r>
              <a:rPr lang="cs-CZ" dirty="0" err="1" smtClean="0"/>
              <a:t>miso</a:t>
            </a:r>
            <a:endParaRPr lang="cs-CZ" dirty="0" smtClean="0"/>
          </a:p>
          <a:p>
            <a:r>
              <a:rPr lang="cs-CZ" dirty="0" smtClean="0"/>
              <a:t>nejrozšířenější pěstovaná houba – tvoří 25 % produkce hub na světě</a:t>
            </a:r>
          </a:p>
          <a:p>
            <a:r>
              <a:rPr lang="cs-CZ" dirty="0" smtClean="0"/>
              <a:t>díky přítomnosti </a:t>
            </a:r>
            <a:r>
              <a:rPr lang="el-GR" dirty="0"/>
              <a:t>β-</a:t>
            </a:r>
            <a:r>
              <a:rPr lang="cs-CZ" dirty="0" err="1" smtClean="0"/>
              <a:t>glukanů</a:t>
            </a:r>
            <a:r>
              <a:rPr lang="cs-CZ" dirty="0" smtClean="0"/>
              <a:t> má příznivé </a:t>
            </a:r>
            <a:r>
              <a:rPr lang="cs-CZ" dirty="0"/>
              <a:t>ú</a:t>
            </a:r>
            <a:r>
              <a:rPr lang="cs-CZ" dirty="0" smtClean="0"/>
              <a:t>činky na imunitní systém člověka</a:t>
            </a:r>
          </a:p>
          <a:p>
            <a:endParaRPr lang="cs-CZ" dirty="0"/>
          </a:p>
        </p:txBody>
      </p:sp>
      <p:pic>
        <p:nvPicPr>
          <p:cNvPr id="7170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96</Words>
  <Application>Microsoft Office PowerPoint</Application>
  <PresentationFormat>Předvádění na obrazovce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Houby, které pomáhají</vt:lpstr>
      <vt:lpstr>Snímek 2</vt:lpstr>
      <vt:lpstr>Snímek 3</vt:lpstr>
      <vt:lpstr>rezavec šikmý - čaga</vt:lpstr>
      <vt:lpstr>lesklokorka lesklá - reischi</vt:lpstr>
      <vt:lpstr>houževnatec jedlý - šiitake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Houby, které pomáhají</dc:title>
  <dc:creator>mlcek</dc:creator>
  <cp:lastModifiedBy>mlcek</cp:lastModifiedBy>
  <cp:revision>6</cp:revision>
  <dcterms:created xsi:type="dcterms:W3CDTF">2024-01-04T06:53:39Z</dcterms:created>
  <dcterms:modified xsi:type="dcterms:W3CDTF">2024-01-08T07:46:55Z</dcterms:modified>
</cp:coreProperties>
</file>